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6.xml" ContentType="application/vnd.openxmlformats-officedocument.theme+xml"/>
  <Override PartName="/ppt/slideLayouts/slideLayout55.xml" ContentType="application/vnd.openxmlformats-officedocument.presentationml.slideLayout+xml"/>
  <Override PartName="/ppt/theme/theme7.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8.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9.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10.xml" ContentType="application/vnd.openxmlformats-officedocument.theme+xml"/>
  <Override PartName="/ppt/slideLayouts/slideLayout93.xml" ContentType="application/vnd.openxmlformats-officedocument.presentationml.slideLayout+xml"/>
  <Override PartName="/ppt/theme/theme11.xml" ContentType="application/vnd.openxmlformats-officedocument.theme+xml"/>
  <Override PartName="/ppt/slideLayouts/slideLayout94.xml" ContentType="application/vnd.openxmlformats-officedocument.presentationml.slideLayout+xml"/>
  <Override PartName="/ppt/theme/theme12.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13.xml" ContentType="application/vnd.openxmlformats-officedocument.theme+xml"/>
  <Override PartName="/ppt/slideLayouts/slideLayout112.xml" ContentType="application/vnd.openxmlformats-officedocument.presentationml.slideLayout+xml"/>
  <Override PartName="/ppt/theme/theme14.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theme/theme15.xml" ContentType="application/vnd.openxmlformats-officedocument.theme+xml"/>
  <Override PartName="/ppt/slideLayouts/slideLayout131.xml" ContentType="application/vnd.openxmlformats-officedocument.presentationml.slideLayout+xml"/>
  <Override PartName="/ppt/theme/theme16.xml" ContentType="application/vnd.openxmlformats-officedocument.theme+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theme/theme17.xml" ContentType="application/vnd.openxmlformats-officedocument.theme+xml"/>
  <Override PartName="/ppt/slideLayouts/slideLayout149.xml" ContentType="application/vnd.openxmlformats-officedocument.presentationml.slideLayout+xml"/>
  <Override PartName="/ppt/theme/theme18.xml" ContentType="application/vnd.openxmlformats-officedocument.theme+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theme/theme19.xml" ContentType="application/vnd.openxmlformats-officedocument.theme+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theme/theme20.xml" ContentType="application/vnd.openxmlformats-officedocument.theme+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theme/theme21.xml" ContentType="application/vnd.openxmlformats-officedocument.theme+xml"/>
  <Override PartName="/ppt/slideLayouts/slideLayout187.xml" ContentType="application/vnd.openxmlformats-officedocument.presentationml.slideLayout+xml"/>
  <Override PartName="/ppt/theme/theme22.xml" ContentType="application/vnd.openxmlformats-officedocument.theme+xml"/>
  <Override PartName="/ppt/theme/theme2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8" r:id="rId2"/>
    <p:sldMasterId id="2147483680" r:id="rId3"/>
    <p:sldMasterId id="2147483682" r:id="rId4"/>
    <p:sldMasterId id="2147483700" r:id="rId5"/>
    <p:sldMasterId id="2147483702" r:id="rId6"/>
    <p:sldMasterId id="2147483720" r:id="rId7"/>
    <p:sldMasterId id="2147483722" r:id="rId8"/>
    <p:sldMasterId id="2147483740" r:id="rId9"/>
    <p:sldMasterId id="2147483742" r:id="rId10"/>
    <p:sldMasterId id="2147483760" r:id="rId11"/>
    <p:sldMasterId id="2147483762" r:id="rId12"/>
    <p:sldMasterId id="2147483764" r:id="rId13"/>
    <p:sldMasterId id="2147483782" r:id="rId14"/>
    <p:sldMasterId id="2147483784" r:id="rId15"/>
    <p:sldMasterId id="2147483802" r:id="rId16"/>
    <p:sldMasterId id="2147483804" r:id="rId17"/>
    <p:sldMasterId id="2147483822" r:id="rId18"/>
    <p:sldMasterId id="2147483824" r:id="rId19"/>
    <p:sldMasterId id="2147483842" r:id="rId20"/>
    <p:sldMasterId id="2147483846" r:id="rId21"/>
    <p:sldMasterId id="2147483864" r:id="rId22"/>
  </p:sldMasterIdLst>
  <p:notesMasterIdLst>
    <p:notesMasterId r:id="rId43"/>
  </p:notesMasterIdLst>
  <p:sldIdLst>
    <p:sldId id="256" r:id="rId23"/>
    <p:sldId id="258" r:id="rId24"/>
    <p:sldId id="266" r:id="rId25"/>
    <p:sldId id="280" r:id="rId26"/>
    <p:sldId id="281" r:id="rId27"/>
    <p:sldId id="282" r:id="rId28"/>
    <p:sldId id="292" r:id="rId29"/>
    <p:sldId id="283" r:id="rId30"/>
    <p:sldId id="291" r:id="rId31"/>
    <p:sldId id="293" r:id="rId32"/>
    <p:sldId id="288" r:id="rId33"/>
    <p:sldId id="285" r:id="rId34"/>
    <p:sldId id="287" r:id="rId35"/>
    <p:sldId id="267" r:id="rId36"/>
    <p:sldId id="289" r:id="rId37"/>
    <p:sldId id="274" r:id="rId38"/>
    <p:sldId id="295" r:id="rId39"/>
    <p:sldId id="290" r:id="rId40"/>
    <p:sldId id="286" r:id="rId41"/>
    <p:sldId id="277" r:id="rId42"/>
  </p:sldIdLst>
  <p:sldSz cx="12192000" cy="6858000"/>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1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91"/>
    <p:restoredTop sz="74521"/>
  </p:normalViewPr>
  <p:slideViewPr>
    <p:cSldViewPr snapToGrid="0">
      <p:cViewPr varScale="1">
        <p:scale>
          <a:sx n="93" d="100"/>
          <a:sy n="93" d="100"/>
        </p:scale>
        <p:origin x="1520" y="200"/>
      </p:cViewPr>
      <p:guideLst/>
    </p:cSldViewPr>
  </p:slideViewPr>
  <p:outlineViewPr>
    <p:cViewPr>
      <p:scale>
        <a:sx n="33" d="100"/>
        <a:sy n="33" d="100"/>
      </p:scale>
      <p:origin x="0" y="0"/>
    </p:cViewPr>
  </p:outlineViewPr>
  <p:notesTextViewPr>
    <p:cViewPr>
      <p:scale>
        <a:sx n="130" d="100"/>
        <a:sy n="130" d="100"/>
      </p:scale>
      <p:origin x="0" y="0"/>
    </p:cViewPr>
  </p:notesTextViewPr>
  <p:sorterViewPr>
    <p:cViewPr>
      <p:scale>
        <a:sx n="80" d="100"/>
        <a:sy n="80" d="100"/>
      </p:scale>
      <p:origin x="0" y="0"/>
    </p:cViewPr>
  </p:sorterViewPr>
  <p:notesViewPr>
    <p:cSldViewPr snapToGrid="0">
      <p:cViewPr varScale="1">
        <p:scale>
          <a:sx n="103" d="100"/>
          <a:sy n="103" d="100"/>
        </p:scale>
        <p:origin x="3568" y="17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4.xml"/><Relationship Id="rId39" Type="http://schemas.openxmlformats.org/officeDocument/2006/relationships/slide" Target="slides/slide17.xml"/><Relationship Id="rId21" Type="http://schemas.openxmlformats.org/officeDocument/2006/relationships/slideMaster" Target="slideMasters/slideMaster21.xml"/><Relationship Id="rId34" Type="http://schemas.openxmlformats.org/officeDocument/2006/relationships/slide" Target="slides/slide12.xml"/><Relationship Id="rId42" Type="http://schemas.openxmlformats.org/officeDocument/2006/relationships/slide" Target="slides/slide20.xml"/><Relationship Id="rId47"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7.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2.xml"/><Relationship Id="rId32" Type="http://schemas.openxmlformats.org/officeDocument/2006/relationships/slide" Target="slides/slide10.xml"/><Relationship Id="rId37" Type="http://schemas.openxmlformats.org/officeDocument/2006/relationships/slide" Target="slides/slide15.xml"/><Relationship Id="rId40" Type="http://schemas.openxmlformats.org/officeDocument/2006/relationships/slide" Target="slides/slide18.xml"/><Relationship Id="rId45"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1.xml"/><Relationship Id="rId28" Type="http://schemas.openxmlformats.org/officeDocument/2006/relationships/slide" Target="slides/slide6.xml"/><Relationship Id="rId36" Type="http://schemas.openxmlformats.org/officeDocument/2006/relationships/slide" Target="slides/slide14.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9.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 Target="slides/slide5.xml"/><Relationship Id="rId30" Type="http://schemas.openxmlformats.org/officeDocument/2006/relationships/slide" Target="slides/slide8.xml"/><Relationship Id="rId35" Type="http://schemas.openxmlformats.org/officeDocument/2006/relationships/slide" Target="slides/slide13.xml"/><Relationship Id="rId43" Type="http://schemas.openxmlformats.org/officeDocument/2006/relationships/notesMaster" Target="notesMasters/notesMaster1.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3.xml"/><Relationship Id="rId33" Type="http://schemas.openxmlformats.org/officeDocument/2006/relationships/slide" Target="slides/slide11.xml"/><Relationship Id="rId38" Type="http://schemas.openxmlformats.org/officeDocument/2006/relationships/slide" Target="slides/slide16.xml"/><Relationship Id="rId46" Type="http://schemas.openxmlformats.org/officeDocument/2006/relationships/theme" Target="theme/theme1.xml"/><Relationship Id="rId20" Type="http://schemas.openxmlformats.org/officeDocument/2006/relationships/slideMaster" Target="slideMasters/slideMaster20.xml"/><Relationship Id="rId41" Type="http://schemas.openxmlformats.org/officeDocument/2006/relationships/slide" Target="slides/slide1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960273-92BB-4A4F-9B38-00FBE41B0A9E}" type="datetimeFigureOut">
              <a:rPr lang="en-US" smtClean="0"/>
              <a:t>8/21/26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C772AE-BC83-4048-9DD3-F9AF9A3C94E7}" type="slidenum">
              <a:rPr lang="en-US" smtClean="0"/>
              <a:t>‹#›</a:t>
            </a:fld>
            <a:endParaRPr lang="en-US"/>
          </a:p>
        </p:txBody>
      </p:sp>
    </p:spTree>
    <p:extLst>
      <p:ext uri="{BB962C8B-B14F-4D97-AF65-F5344CB8AC3E}">
        <p14:creationId xmlns:p14="http://schemas.microsoft.com/office/powerpoint/2010/main" val="112357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Hello</a:t>
            </a:r>
            <a:r>
              <a:rPr lang="zh-CN" altLang="en-US" dirty="0"/>
              <a:t> </a:t>
            </a:r>
            <a:r>
              <a:rPr lang="en-US" altLang="zh-CN" dirty="0"/>
              <a:t>everyone,</a:t>
            </a:r>
            <a:r>
              <a:rPr lang="zh-CN" altLang="en-US" dirty="0"/>
              <a:t> </a:t>
            </a:r>
            <a:r>
              <a:rPr lang="en-US" altLang="zh-CN" dirty="0"/>
              <a:t>I’m</a:t>
            </a:r>
            <a:r>
              <a:rPr lang="zh-CN" altLang="en-US" dirty="0"/>
              <a:t> </a:t>
            </a:r>
            <a:r>
              <a:rPr lang="en-US" altLang="zh-CN" dirty="0"/>
              <a:t>Chenfeng</a:t>
            </a:r>
            <a:r>
              <a:rPr lang="zh-CN" altLang="en-US" dirty="0"/>
              <a:t> </a:t>
            </a:r>
            <a:r>
              <a:rPr lang="en-US" altLang="zh-CN" dirty="0"/>
              <a:t>Huang</a:t>
            </a:r>
            <a:r>
              <a:rPr lang="zh-CN" altLang="en-US" dirty="0"/>
              <a:t> </a:t>
            </a:r>
            <a:r>
              <a:rPr lang="en-US" altLang="zh-CN" dirty="0"/>
              <a:t>from</a:t>
            </a:r>
            <a:r>
              <a:rPr lang="zh-CN" altLang="en-US" dirty="0"/>
              <a:t> </a:t>
            </a:r>
            <a:r>
              <a:rPr lang="en-US" altLang="zh-CN" dirty="0"/>
              <a:t>UCLA,</a:t>
            </a:r>
            <a:r>
              <a:rPr lang="zh-CN" altLang="en-US" dirty="0"/>
              <a:t> </a:t>
            </a:r>
            <a:r>
              <a:rPr lang="en-US" altLang="zh-CN" dirty="0"/>
              <a:t>Statistics</a:t>
            </a:r>
            <a:r>
              <a:rPr lang="zh-CN" altLang="en-US" dirty="0"/>
              <a:t> </a:t>
            </a:r>
            <a:r>
              <a:rPr lang="en-US" altLang="zh-CN" dirty="0"/>
              <a:t>and</a:t>
            </a:r>
            <a:r>
              <a:rPr lang="zh-CN" altLang="en-US" dirty="0"/>
              <a:t> </a:t>
            </a:r>
            <a:r>
              <a:rPr lang="en-US" altLang="zh-CN" dirty="0"/>
              <a:t>Data</a:t>
            </a:r>
            <a:r>
              <a:rPr lang="zh-CN" altLang="en-US" dirty="0"/>
              <a:t> </a:t>
            </a:r>
            <a:r>
              <a:rPr lang="en-US" altLang="zh-CN" dirty="0"/>
              <a:t>Science</a:t>
            </a:r>
            <a:r>
              <a:rPr lang="zh-CN" altLang="en-US" dirty="0"/>
              <a:t> </a:t>
            </a:r>
            <a:r>
              <a:rPr lang="en-US" altLang="zh-CN" dirty="0"/>
              <a:t>department.</a:t>
            </a:r>
            <a:r>
              <a:rPr lang="zh-CN" altLang="en-US" dirty="0"/>
              <a:t> </a:t>
            </a:r>
            <a:r>
              <a:rPr lang="en-US" altLang="zh-CN" dirty="0"/>
              <a:t>Here</a:t>
            </a:r>
            <a:r>
              <a:rPr lang="zh-CN" altLang="en-US" dirty="0"/>
              <a:t> </a:t>
            </a:r>
            <a:r>
              <a:rPr lang="en-US" altLang="zh-CN" dirty="0"/>
              <a:t>today,</a:t>
            </a:r>
            <a:r>
              <a:rPr lang="zh-CN" altLang="en-US" dirty="0"/>
              <a:t> </a:t>
            </a:r>
            <a:r>
              <a:rPr lang="en-US" altLang="zh-CN" dirty="0"/>
              <a:t>I’m</a:t>
            </a:r>
            <a:r>
              <a:rPr lang="zh-CN" altLang="en-US" dirty="0"/>
              <a:t> </a:t>
            </a:r>
            <a:r>
              <a:rPr lang="en-US" altLang="zh-CN" dirty="0"/>
              <a:t>presenting</a:t>
            </a:r>
            <a:r>
              <a:rPr lang="zh-CN" altLang="en-US" dirty="0"/>
              <a:t> </a:t>
            </a:r>
            <a:r>
              <a:rPr lang="en-US" altLang="zh-CN" dirty="0"/>
              <a:t>our</a:t>
            </a:r>
            <a:r>
              <a:rPr lang="zh-CN" altLang="en-US" dirty="0"/>
              <a:t> </a:t>
            </a:r>
            <a:r>
              <a:rPr lang="en-US" altLang="zh-CN" dirty="0"/>
              <a:t>paper</a:t>
            </a:r>
            <a:r>
              <a:rPr lang="zh-CN" altLang="en-US" dirty="0"/>
              <a:t> </a:t>
            </a:r>
            <a:r>
              <a:rPr lang="en-US" sz="1200" dirty="0"/>
              <a:t>Model-Agnostic Online Certificate-Driven Calibration for Time Series Forecasting Under Distribution Shift</a:t>
            </a:r>
            <a:r>
              <a:rPr lang="en-US" altLang="zh-CN" sz="1200" dirty="0"/>
              <a:t>.</a:t>
            </a:r>
            <a:endParaRPr lang="en-US" sz="1200" dirty="0"/>
          </a:p>
          <a:p>
            <a:endParaRPr lang="en-US" dirty="0"/>
          </a:p>
        </p:txBody>
      </p:sp>
      <p:sp>
        <p:nvSpPr>
          <p:cNvPr id="4" name="Slide Number Placeholder 3"/>
          <p:cNvSpPr>
            <a:spLocks noGrp="1"/>
          </p:cNvSpPr>
          <p:nvPr>
            <p:ph type="sldNum" sz="quarter" idx="5"/>
          </p:nvPr>
        </p:nvSpPr>
        <p:spPr/>
        <p:txBody>
          <a:bodyPr/>
          <a:lstStyle/>
          <a:p>
            <a:fld id="{7DC772AE-BC83-4048-9DD3-F9AF9A3C94E7}" type="slidenum">
              <a:rPr lang="en-US" smtClean="0"/>
              <a:t>1</a:t>
            </a:fld>
            <a:endParaRPr lang="en-US"/>
          </a:p>
        </p:txBody>
      </p:sp>
    </p:spTree>
    <p:extLst>
      <p:ext uri="{BB962C8B-B14F-4D97-AF65-F5344CB8AC3E}">
        <p14:creationId xmlns:p14="http://schemas.microsoft.com/office/powerpoint/2010/main" val="36366908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dirty="0"/>
              <a:t>The</a:t>
            </a:r>
            <a:r>
              <a:rPr lang="zh-CN" altLang="en-US" sz="1200" dirty="0"/>
              <a:t> </a:t>
            </a:r>
            <a:r>
              <a:rPr lang="en-US" altLang="zh-CN" sz="1200" dirty="0"/>
              <a:t>mismatch</a:t>
            </a:r>
            <a:r>
              <a:rPr lang="zh-CN" altLang="en-US" sz="1200" dirty="0"/>
              <a:t> </a:t>
            </a:r>
            <a:r>
              <a:rPr lang="en-US" altLang="zh-CN" sz="1200" dirty="0"/>
              <a:t>term</a:t>
            </a:r>
            <a:r>
              <a:rPr lang="zh-CN" altLang="en-US" sz="1200" dirty="0"/>
              <a:t> </a:t>
            </a:r>
            <a:r>
              <a:rPr lang="en-US" altLang="zh-CN" sz="1200" dirty="0"/>
              <a:t>is</a:t>
            </a:r>
            <a:r>
              <a:rPr lang="zh-CN" altLang="en-US" sz="1200" dirty="0"/>
              <a:t> </a:t>
            </a:r>
            <a:r>
              <a:rPr lang="en-US" altLang="zh-CN" sz="1200" dirty="0"/>
              <a:t>calculated</a:t>
            </a:r>
            <a:r>
              <a:rPr lang="zh-CN" altLang="en-US" sz="1200" dirty="0"/>
              <a:t> </a:t>
            </a:r>
            <a:r>
              <a:rPr lang="en-US" altLang="zh-CN" sz="1200" dirty="0"/>
              <a:t>from</a:t>
            </a:r>
            <a:r>
              <a:rPr lang="zh-CN" altLang="en-US" sz="1200" dirty="0"/>
              <a:t> </a:t>
            </a:r>
            <a:r>
              <a:rPr lang="en-US" altLang="zh-CN" sz="1200" dirty="0"/>
              <a:t>predictors</a:t>
            </a:r>
            <a:r>
              <a:rPr lang="zh-CN" altLang="en-US" sz="1200" dirty="0"/>
              <a:t> </a:t>
            </a:r>
            <a:r>
              <a:rPr lang="en-US" altLang="zh-CN" sz="1200" dirty="0"/>
              <a:t>from</a:t>
            </a:r>
            <a:r>
              <a:rPr lang="zh-CN" altLang="en-US" sz="1200" dirty="0"/>
              <a:t> </a:t>
            </a:r>
            <a:r>
              <a:rPr lang="en-US" altLang="zh-CN" sz="1200" dirty="0"/>
              <a:t>the</a:t>
            </a:r>
            <a:r>
              <a:rPr lang="zh-CN" altLang="en-US" sz="1200" dirty="0"/>
              <a:t> </a:t>
            </a:r>
            <a:r>
              <a:rPr lang="en-US" altLang="zh-CN" sz="1200" dirty="0"/>
              <a:t>posterior</a:t>
            </a:r>
            <a:r>
              <a:rPr lang="zh-CN" altLang="en-US" sz="1200" dirty="0"/>
              <a:t> </a:t>
            </a:r>
            <a:r>
              <a:rPr lang="en-US" sz="1200" dirty="0"/>
              <a:t>and examine how spread out their forecasts are. We compare the average posterior spread on source replay windows with the spread on the current target windows.</a:t>
            </a:r>
            <a:r>
              <a:rPr lang="zh-CN" altLang="en-US" sz="1200" dirty="0"/>
              <a:t> </a:t>
            </a:r>
            <a:endParaRPr lang="en-US" altLang="zh-CN"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dirty="0"/>
              <a:t>Since</a:t>
            </a:r>
            <a:r>
              <a:rPr lang="zh-CN" altLang="en-US" sz="1200" dirty="0"/>
              <a:t> </a:t>
            </a:r>
            <a:r>
              <a:rPr lang="en-US" altLang="zh-CN" sz="1200" dirty="0"/>
              <a:t>the</a:t>
            </a:r>
            <a:r>
              <a:rPr lang="zh-CN" altLang="en-US" sz="1200" dirty="0"/>
              <a:t> </a:t>
            </a:r>
            <a:r>
              <a:rPr lang="en-US" altLang="zh-CN" sz="1200" dirty="0"/>
              <a:t>mismatch</a:t>
            </a:r>
            <a:r>
              <a:rPr lang="en-US" sz="1200" dirty="0"/>
              <a:t> is computed between two posterior predictors, while risk is defined for one predictor, so the pairwise disagreement contributes one half to the single-predictor risk.</a:t>
            </a:r>
          </a:p>
          <a:p>
            <a:endParaRPr lang="en-US" dirty="0"/>
          </a:p>
        </p:txBody>
      </p:sp>
      <p:sp>
        <p:nvSpPr>
          <p:cNvPr id="4" name="Slide Number Placeholder 3"/>
          <p:cNvSpPr>
            <a:spLocks noGrp="1"/>
          </p:cNvSpPr>
          <p:nvPr>
            <p:ph type="sldNum" sz="quarter" idx="5"/>
          </p:nvPr>
        </p:nvSpPr>
        <p:spPr/>
        <p:txBody>
          <a:bodyPr/>
          <a:lstStyle/>
          <a:p>
            <a:fld id="{7DC772AE-BC83-4048-9DD3-F9AF9A3C94E7}" type="slidenum">
              <a:rPr lang="en-US" smtClean="0"/>
              <a:t>10</a:t>
            </a:fld>
            <a:endParaRPr lang="en-US"/>
          </a:p>
        </p:txBody>
      </p:sp>
    </p:spTree>
    <p:extLst>
      <p:ext uri="{BB962C8B-B14F-4D97-AF65-F5344CB8AC3E}">
        <p14:creationId xmlns:p14="http://schemas.microsoft.com/office/powerpoint/2010/main" val="19213158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Finally,</a:t>
            </a:r>
            <a:r>
              <a:rPr lang="zh-CN" altLang="en-US" dirty="0"/>
              <a:t> </a:t>
            </a:r>
            <a:r>
              <a:rPr lang="en-US" altLang="zh-CN" dirty="0"/>
              <a:t>we</a:t>
            </a:r>
            <a:r>
              <a:rPr lang="zh-CN" altLang="en-US" dirty="0"/>
              <a:t> </a:t>
            </a:r>
            <a:r>
              <a:rPr lang="en-US" altLang="zh-CN" dirty="0"/>
              <a:t>have</a:t>
            </a:r>
            <a:r>
              <a:rPr lang="zh-CN" altLang="en-US" dirty="0"/>
              <a:t> </a:t>
            </a:r>
            <a:r>
              <a:rPr lang="en-US" altLang="zh-CN" dirty="0"/>
              <a:t>a</a:t>
            </a:r>
            <a:r>
              <a:rPr lang="zh-CN" altLang="en-US" dirty="0"/>
              <a:t> </a:t>
            </a:r>
            <a:r>
              <a:rPr lang="en-US" altLang="zh-CN" dirty="0"/>
              <a:t>certificate</a:t>
            </a:r>
            <a:r>
              <a:rPr lang="zh-CN" altLang="en-US" dirty="0"/>
              <a:t> </a:t>
            </a:r>
            <a:r>
              <a:rPr lang="en-US" altLang="zh-CN" dirty="0"/>
              <a:t>having</a:t>
            </a:r>
            <a:r>
              <a:rPr lang="zh-CN" altLang="en-US" dirty="0"/>
              <a:t> </a:t>
            </a:r>
            <a:r>
              <a:rPr lang="en-US" altLang="zh-CN" dirty="0"/>
              <a:t>a</a:t>
            </a:r>
            <a:r>
              <a:rPr lang="zh-CN" altLang="en-US" dirty="0"/>
              <a:t> </a:t>
            </a:r>
            <a:r>
              <a:rPr lang="en-US" altLang="zh-CN" dirty="0"/>
              <a:t>source</a:t>
            </a:r>
            <a:r>
              <a:rPr lang="zh-CN" altLang="en-US" dirty="0"/>
              <a:t> </a:t>
            </a:r>
            <a:r>
              <a:rPr lang="en-US" altLang="zh-CN" dirty="0"/>
              <a:t>risk</a:t>
            </a:r>
            <a:r>
              <a:rPr lang="zh-CN" altLang="en-US" dirty="0"/>
              <a:t> </a:t>
            </a:r>
            <a:r>
              <a:rPr lang="en-US" altLang="zh-CN" dirty="0"/>
              <a:t>that</a:t>
            </a:r>
            <a:r>
              <a:rPr lang="zh-CN" altLang="en-US" dirty="0"/>
              <a:t> </a:t>
            </a:r>
            <a:r>
              <a:rPr lang="en-US" altLang="zh-CN" dirty="0"/>
              <a:t>k</a:t>
            </a:r>
            <a:r>
              <a:rPr lang="en-US" dirty="0"/>
              <a:t>eeps the calibration close to reliable source behavior.</a:t>
            </a:r>
            <a:r>
              <a:rPr lang="zh-CN" altLang="en-US" dirty="0"/>
              <a:t> </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A</a:t>
            </a:r>
            <a:r>
              <a:rPr lang="zh-CN" altLang="en-US" dirty="0"/>
              <a:t> </a:t>
            </a:r>
            <a:r>
              <a:rPr lang="en-US" altLang="zh-CN" dirty="0"/>
              <a:t>martingale</a:t>
            </a:r>
            <a:r>
              <a:rPr lang="zh-CN" altLang="en-US" dirty="0"/>
              <a:t> </a:t>
            </a:r>
            <a:r>
              <a:rPr lang="en-US" altLang="zh-CN" dirty="0"/>
              <a:t>correction</a:t>
            </a:r>
            <a:r>
              <a:rPr lang="zh-CN" altLang="en-US" dirty="0"/>
              <a:t> </a:t>
            </a:r>
            <a:r>
              <a:rPr lang="en-US" altLang="zh-CN" dirty="0"/>
              <a:t>that</a:t>
            </a:r>
            <a:r>
              <a:rPr lang="zh-CN" altLang="en-US" dirty="0"/>
              <a:t> </a:t>
            </a:r>
            <a:r>
              <a:rPr lang="en-US" altLang="zh-CN" dirty="0"/>
              <a:t>a</a:t>
            </a:r>
            <a:r>
              <a:rPr lang="en-US" dirty="0"/>
              <a:t>ccounts for temporal dependence, posterior complexity, and changing loss scale.</a:t>
            </a:r>
            <a:r>
              <a:rPr lang="zh-CN" altLang="en-US" dirty="0"/>
              <a:t> </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And</a:t>
            </a:r>
            <a:r>
              <a:rPr lang="zh-CN" altLang="en-US" dirty="0"/>
              <a:t> </a:t>
            </a:r>
            <a:r>
              <a:rPr lang="en-US" altLang="zh-CN" dirty="0"/>
              <a:t>a</a:t>
            </a:r>
            <a:r>
              <a:rPr lang="zh-CN" altLang="en-US" dirty="0"/>
              <a:t> </a:t>
            </a:r>
            <a:r>
              <a:rPr lang="en-US" altLang="zh-CN" dirty="0"/>
              <a:t>mismatch</a:t>
            </a:r>
            <a:r>
              <a:rPr lang="zh-CN" altLang="en-US" dirty="0"/>
              <a:t> </a:t>
            </a:r>
            <a:r>
              <a:rPr lang="en-US" altLang="zh-CN" dirty="0"/>
              <a:t>i</a:t>
            </a:r>
            <a:r>
              <a:rPr lang="en-US" dirty="0"/>
              <a:t>ncreases when posterior forecasts disagree more on target windows than on source windows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Together,</a:t>
            </a:r>
            <a:r>
              <a:rPr lang="zh-CN" altLang="en-US" dirty="0"/>
              <a:t> </a:t>
            </a:r>
            <a:r>
              <a:rPr lang="en-US" altLang="zh-CN" dirty="0"/>
              <a:t>they</a:t>
            </a:r>
            <a:r>
              <a:rPr lang="zh-CN" altLang="en-US" dirty="0"/>
              <a:t> </a:t>
            </a:r>
            <a:r>
              <a:rPr lang="en-US" altLang="zh-CN" dirty="0"/>
              <a:t>construct</a:t>
            </a:r>
            <a:r>
              <a:rPr lang="zh-CN" altLang="en-US" dirty="0"/>
              <a:t> </a:t>
            </a:r>
            <a:r>
              <a:rPr lang="en-US" altLang="zh-CN" sz="1200" dirty="0">
                <a:solidFill>
                  <a:srgbClr val="FF0000"/>
                </a:solidFill>
              </a:rPr>
              <a:t>an</a:t>
            </a:r>
            <a:r>
              <a:rPr lang="en-US" sz="1200" dirty="0">
                <a:solidFill>
                  <a:srgbClr val="FF0000"/>
                </a:solidFill>
              </a:rPr>
              <a:t> </a:t>
            </a:r>
            <a:r>
              <a:rPr lang="en-US" altLang="zh-CN" sz="1200" dirty="0">
                <a:solidFill>
                  <a:srgbClr val="FF0000"/>
                </a:solidFill>
              </a:rPr>
              <a:t>interpretable</a:t>
            </a:r>
            <a:r>
              <a:rPr lang="en-US" sz="1200" dirty="0">
                <a:solidFill>
                  <a:srgbClr val="FF0000"/>
                </a:solidFill>
              </a:rPr>
              <a:t> online certificate for </a:t>
            </a:r>
            <a:r>
              <a:rPr lang="en-US" sz="1200" b="1" dirty="0">
                <a:solidFill>
                  <a:srgbClr val="FF0000"/>
                </a:solidFill>
              </a:rPr>
              <a:t>monitoring distribution shift</a:t>
            </a:r>
            <a:r>
              <a:rPr lang="en-US" sz="1200" dirty="0">
                <a:solidFill>
                  <a:srgbClr val="FF0000"/>
                </a:solidFill>
              </a:rPr>
              <a:t> and </a:t>
            </a:r>
            <a:r>
              <a:rPr lang="en-US" sz="1200" b="1" dirty="0">
                <a:solidFill>
                  <a:srgbClr val="FF0000"/>
                </a:solidFill>
              </a:rPr>
              <a:t>regularizing calibration</a:t>
            </a:r>
            <a:r>
              <a:rPr lang="en-US" sz="1200" dirty="0">
                <a:solidFill>
                  <a:srgbClr val="FF0000"/>
                </a:solidFill>
              </a:rPr>
              <a:t>.</a:t>
            </a:r>
          </a:p>
          <a:p>
            <a:endParaRPr lang="en-US" dirty="0"/>
          </a:p>
        </p:txBody>
      </p:sp>
      <p:sp>
        <p:nvSpPr>
          <p:cNvPr id="4" name="Slide Number Placeholder 3"/>
          <p:cNvSpPr>
            <a:spLocks noGrp="1"/>
          </p:cNvSpPr>
          <p:nvPr>
            <p:ph type="sldNum" sz="quarter" idx="5"/>
          </p:nvPr>
        </p:nvSpPr>
        <p:spPr/>
        <p:txBody>
          <a:bodyPr/>
          <a:lstStyle/>
          <a:p>
            <a:fld id="{7DC772AE-BC83-4048-9DD3-F9AF9A3C94E7}" type="slidenum">
              <a:rPr lang="en-US" smtClean="0"/>
              <a:t>11</a:t>
            </a:fld>
            <a:endParaRPr lang="en-US"/>
          </a:p>
        </p:txBody>
      </p:sp>
    </p:spTree>
    <p:extLst>
      <p:ext uri="{BB962C8B-B14F-4D97-AF65-F5344CB8AC3E}">
        <p14:creationId xmlns:p14="http://schemas.microsoft.com/office/powerpoint/2010/main" val="2667039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altLang="zh-CN" sz="1200" dirty="0"/>
              <a:t>Now</a:t>
            </a:r>
            <a:r>
              <a:rPr lang="zh-CN" altLang="en-US" sz="1200" dirty="0"/>
              <a:t> </a:t>
            </a:r>
            <a:r>
              <a:rPr lang="en-US" altLang="zh-CN" sz="1200" dirty="0"/>
              <a:t>let</a:t>
            </a:r>
            <a:r>
              <a:rPr lang="zh-CN" altLang="en-US" sz="1200" dirty="0"/>
              <a:t> </a:t>
            </a:r>
            <a:r>
              <a:rPr lang="en-US" altLang="zh-CN" sz="1200" dirty="0"/>
              <a:t>me</a:t>
            </a:r>
            <a:r>
              <a:rPr lang="zh-CN" altLang="en-US" sz="1200" dirty="0"/>
              <a:t> </a:t>
            </a:r>
            <a:r>
              <a:rPr lang="en-US" altLang="zh-CN" sz="1200" dirty="0"/>
              <a:t>introduce</a:t>
            </a:r>
            <a:r>
              <a:rPr lang="zh-CN" altLang="en-US" sz="1200" dirty="0"/>
              <a:t> </a:t>
            </a:r>
            <a:r>
              <a:rPr lang="en-US" altLang="zh-CN" sz="1200" dirty="0"/>
              <a:t>our</a:t>
            </a:r>
            <a:r>
              <a:rPr lang="zh-CN" altLang="en-US" sz="1200" dirty="0"/>
              <a:t> </a:t>
            </a:r>
            <a:r>
              <a:rPr lang="en-US" altLang="zh-CN" sz="1200" dirty="0"/>
              <a:t>major</a:t>
            </a:r>
            <a:r>
              <a:rPr lang="zh-CN" altLang="en-US" sz="1200" dirty="0"/>
              <a:t> </a:t>
            </a:r>
            <a:r>
              <a:rPr lang="en-US" altLang="zh-CN" sz="1200" dirty="0"/>
              <a:t>contribution,</a:t>
            </a:r>
            <a:r>
              <a:rPr lang="zh-CN" altLang="en-US" sz="1200" dirty="0"/>
              <a:t> </a:t>
            </a:r>
            <a:r>
              <a:rPr lang="en-US" altLang="zh-CN" sz="1200" dirty="0"/>
              <a:t>the</a:t>
            </a:r>
            <a:r>
              <a:rPr lang="zh-CN" altLang="en-US" sz="1200" dirty="0"/>
              <a:t> </a:t>
            </a:r>
            <a:r>
              <a:rPr lang="en-US" altLang="zh-CN" sz="1200" dirty="0"/>
              <a:t>online</a:t>
            </a:r>
            <a:r>
              <a:rPr lang="zh-CN" altLang="en-US" sz="1200" dirty="0"/>
              <a:t> </a:t>
            </a:r>
            <a:r>
              <a:rPr lang="en-US" altLang="zh-CN" sz="1200" dirty="0"/>
              <a:t>martingale</a:t>
            </a:r>
            <a:r>
              <a:rPr lang="zh-CN" altLang="en-US" sz="1200" dirty="0"/>
              <a:t> </a:t>
            </a:r>
            <a:r>
              <a:rPr lang="en-US" altLang="zh-CN" sz="1200" dirty="0" err="1"/>
              <a:t>pac</a:t>
            </a:r>
            <a:r>
              <a:rPr lang="en-US" altLang="zh-CN" sz="1200" dirty="0"/>
              <a:t>-bayes</a:t>
            </a:r>
            <a:r>
              <a:rPr lang="zh-CN" altLang="en-US" sz="1200" dirty="0"/>
              <a:t> </a:t>
            </a:r>
            <a:r>
              <a:rPr lang="en-US" altLang="zh-CN" sz="1200" dirty="0"/>
              <a:t>framework,</a:t>
            </a:r>
            <a:r>
              <a:rPr lang="zh-CN" altLang="en-US" sz="1200" dirty="0"/>
              <a:t> </a:t>
            </a:r>
            <a:r>
              <a:rPr lang="en-US" altLang="zh-CN" sz="1200" dirty="0"/>
              <a:t>with</a:t>
            </a:r>
            <a:r>
              <a:rPr lang="zh-CN" altLang="en-US" sz="1200" dirty="0"/>
              <a:t> </a:t>
            </a:r>
            <a:r>
              <a:rPr lang="en-US" altLang="zh-CN" sz="1200" dirty="0"/>
              <a:t>abbreviation</a:t>
            </a:r>
            <a:r>
              <a:rPr lang="zh-CN" altLang="en-US" sz="1200" dirty="0"/>
              <a:t> </a:t>
            </a:r>
            <a:r>
              <a:rPr lang="en-US" altLang="zh-CN" sz="1200" dirty="0"/>
              <a:t>of</a:t>
            </a:r>
            <a:r>
              <a:rPr lang="zh-CN" altLang="en-US" sz="1200" dirty="0"/>
              <a:t> </a:t>
            </a:r>
            <a:r>
              <a:rPr lang="en-US" altLang="zh-CN" sz="1200" dirty="0"/>
              <a:t>OMPB.</a:t>
            </a:r>
            <a:r>
              <a:rPr lang="zh-CN" altLang="en-US" sz="1200" dirty="0"/>
              <a:t> </a:t>
            </a:r>
            <a:r>
              <a:rPr lang="en-US" altLang="zh-CN" sz="1200" dirty="0"/>
              <a:t>It</a:t>
            </a:r>
            <a:r>
              <a:rPr lang="zh-CN" altLang="en-US" sz="1200" dirty="0"/>
              <a:t> </a:t>
            </a:r>
            <a:r>
              <a:rPr lang="en-US" altLang="zh-CN" sz="1200" dirty="0"/>
              <a:t>includes</a:t>
            </a:r>
            <a:r>
              <a:rPr lang="zh-CN" altLang="en-US" sz="1200" dirty="0"/>
              <a:t> </a:t>
            </a:r>
            <a:r>
              <a:rPr lang="en-US" altLang="zh-CN" sz="1200" dirty="0"/>
              <a:t>the</a:t>
            </a:r>
            <a:r>
              <a:rPr lang="zh-CN" altLang="en-US" sz="1200" dirty="0"/>
              <a:t> </a:t>
            </a:r>
            <a:r>
              <a:rPr lang="en-US" altLang="zh-CN" sz="1200" dirty="0"/>
              <a:t>following</a:t>
            </a:r>
            <a:r>
              <a:rPr lang="zh-CN" altLang="en-US" sz="1200" dirty="0"/>
              <a:t> </a:t>
            </a:r>
            <a:r>
              <a:rPr lang="en-US" altLang="zh-CN" sz="1200" dirty="0"/>
              <a:t>essential</a:t>
            </a:r>
            <a:r>
              <a:rPr lang="zh-CN" altLang="en-US" sz="1200" dirty="0"/>
              <a:t> </a:t>
            </a:r>
            <a:r>
              <a:rPr lang="en-US" altLang="zh-CN" sz="1200" dirty="0"/>
              <a:t>components:</a:t>
            </a:r>
          </a:p>
          <a:p>
            <a:pPr marL="342900" indent="-342900">
              <a:buFont typeface="Arial" panose="020B0604020202020204" pitchFamily="34" charset="0"/>
              <a:buChar char="•"/>
            </a:pPr>
            <a:r>
              <a:rPr lang="en-US" altLang="zh-CN" sz="1200" dirty="0"/>
              <a:t>F</a:t>
            </a:r>
            <a:r>
              <a:rPr lang="en-US" sz="1200" dirty="0"/>
              <a:t>rozen backbone</a:t>
            </a:r>
            <a:r>
              <a:rPr lang="en-US" altLang="zh-CN" sz="1200" dirty="0"/>
              <a:t>,</a:t>
            </a:r>
            <a:r>
              <a:rPr lang="zh-CN" altLang="en-US" sz="1200" dirty="0"/>
              <a:t> </a:t>
            </a:r>
            <a:r>
              <a:rPr lang="en-US" altLang="zh-CN" sz="1200" dirty="0"/>
              <a:t>which</a:t>
            </a:r>
            <a:r>
              <a:rPr lang="en-US" sz="1200" dirty="0"/>
              <a:t> preserves forecasting knowledge.</a:t>
            </a:r>
            <a:r>
              <a:rPr lang="zh-CN" altLang="en-US" sz="1200" dirty="0"/>
              <a:t> </a:t>
            </a:r>
            <a:endParaRPr lang="en-US" altLang="zh-CN" sz="1200" dirty="0"/>
          </a:p>
          <a:p>
            <a:pPr marL="342900" indent="-342900">
              <a:buFont typeface="Arial" panose="020B0604020202020204" pitchFamily="34" charset="0"/>
              <a:buChar char="•"/>
            </a:pPr>
            <a:r>
              <a:rPr lang="en-US" sz="1200" dirty="0"/>
              <a:t>Lightweight Bayesian residual hea</a:t>
            </a:r>
            <a:r>
              <a:rPr lang="en-US" altLang="zh-CN" sz="1200" dirty="0"/>
              <a:t>d,</a:t>
            </a:r>
            <a:r>
              <a:rPr lang="zh-CN" altLang="en-US" sz="1200" dirty="0"/>
              <a:t> </a:t>
            </a:r>
            <a:r>
              <a:rPr lang="en-US" altLang="zh-CN" sz="1200" dirty="0"/>
              <a:t>which</a:t>
            </a:r>
            <a:r>
              <a:rPr lang="zh-CN" altLang="en-US" sz="1200" dirty="0"/>
              <a:t> </a:t>
            </a:r>
            <a:r>
              <a:rPr lang="en-US" altLang="zh-CN" sz="1200" dirty="0"/>
              <a:t>provides</a:t>
            </a:r>
            <a:r>
              <a:rPr lang="zh-CN" altLang="en-US" sz="1200" dirty="0"/>
              <a:t> </a:t>
            </a:r>
            <a:r>
              <a:rPr lang="en-US" sz="1200" dirty="0"/>
              <a:t>tractable PAC-Bayes complexity with gating </a:t>
            </a:r>
            <a:r>
              <a:rPr lang="en-US" altLang="zh-CN" sz="1200" dirty="0"/>
              <a:t>mechanism,</a:t>
            </a:r>
            <a:r>
              <a:rPr lang="zh-CN" altLang="en-US" sz="1200" dirty="0"/>
              <a:t> </a:t>
            </a:r>
            <a:r>
              <a:rPr lang="en-US" altLang="zh-CN" sz="1200" dirty="0"/>
              <a:t>which</a:t>
            </a:r>
            <a:r>
              <a:rPr lang="zh-CN" altLang="en-US" sz="1200" dirty="0"/>
              <a:t> </a:t>
            </a:r>
            <a:r>
              <a:rPr lang="en-US" altLang="zh-CN" sz="1200" dirty="0"/>
              <a:t>is</a:t>
            </a:r>
            <a:r>
              <a:rPr lang="zh-CN" altLang="en-US" sz="1200" dirty="0"/>
              <a:t> </a:t>
            </a:r>
            <a:r>
              <a:rPr lang="en-US" sz="1200" dirty="0"/>
              <a:t>safe fallback to backbone when it shows uncertain.</a:t>
            </a:r>
          </a:p>
          <a:p>
            <a:pPr marL="342900" indent="-342900">
              <a:buFont typeface="Arial" panose="020B0604020202020204" pitchFamily="34" charset="0"/>
              <a:buChar char="•"/>
            </a:pPr>
            <a:r>
              <a:rPr lang="en-US" altLang="zh-CN" sz="1200" dirty="0"/>
              <a:t>And</a:t>
            </a:r>
            <a:r>
              <a:rPr lang="zh-CN" altLang="en-US" sz="1200" dirty="0"/>
              <a:t> </a:t>
            </a:r>
            <a:r>
              <a:rPr lang="en-US" sz="1200" dirty="0"/>
              <a:t>Certificate regularizes updates to avoid overfitting </a:t>
            </a:r>
            <a:r>
              <a:rPr lang="en-US" altLang="zh-CN" sz="1200" dirty="0"/>
              <a:t>on</a:t>
            </a:r>
            <a:r>
              <a:rPr lang="zh-CN" altLang="en-US" sz="1200" dirty="0"/>
              <a:t> </a:t>
            </a:r>
            <a:r>
              <a:rPr lang="en-US" altLang="zh-CN" sz="1200" dirty="0"/>
              <a:t>target</a:t>
            </a:r>
            <a:r>
              <a:rPr lang="zh-CN" altLang="en-US" sz="1200" dirty="0"/>
              <a:t> </a:t>
            </a:r>
            <a:r>
              <a:rPr lang="en-US" sz="1200" dirty="0"/>
              <a:t>labels.</a:t>
            </a:r>
          </a:p>
          <a:p>
            <a:pPr marL="0" indent="0">
              <a:buFont typeface="Arial" panose="020B0604020202020204" pitchFamily="34" charset="0"/>
              <a:buNone/>
            </a:pPr>
            <a:endParaRPr lang="en-US" altLang="zh-CN" sz="1200" dirty="0"/>
          </a:p>
          <a:p>
            <a:pPr marL="342900" indent="-342900">
              <a:buFont typeface="Arial" panose="020B0604020202020204" pitchFamily="34" charset="0"/>
              <a:buChar char="•"/>
            </a:pPr>
            <a:endParaRPr lang="en-US" altLang="zh-CN" sz="1200" dirty="0"/>
          </a:p>
          <a:p>
            <a:pPr marL="0" indent="0">
              <a:buFont typeface="Arial" panose="020B0604020202020204" pitchFamily="34" charset="0"/>
              <a:buNone/>
            </a:pPr>
            <a:r>
              <a:rPr lang="en-US" altLang="zh-CN" sz="1200" dirty="0"/>
              <a:t>The</a:t>
            </a:r>
            <a:r>
              <a:rPr lang="zh-CN" altLang="en-US" sz="1200" dirty="0"/>
              <a:t> </a:t>
            </a:r>
            <a:r>
              <a:rPr lang="en-US" altLang="zh-CN" sz="1200" dirty="0"/>
              <a:t>overall</a:t>
            </a:r>
            <a:r>
              <a:rPr lang="zh-CN" altLang="en-US" sz="1200" dirty="0"/>
              <a:t> </a:t>
            </a:r>
            <a:r>
              <a:rPr lang="en-US" altLang="zh-CN" sz="1200" dirty="0"/>
              <a:t>pipeline</a:t>
            </a:r>
            <a:r>
              <a:rPr lang="zh-CN" altLang="en-US" sz="1200" dirty="0"/>
              <a:t> </a:t>
            </a:r>
            <a:r>
              <a:rPr lang="en-US" altLang="zh-CN" sz="1200" dirty="0"/>
              <a:t>has</a:t>
            </a:r>
            <a:r>
              <a:rPr lang="zh-CN" altLang="en-US" sz="1200" dirty="0"/>
              <a:t> </a:t>
            </a:r>
            <a:r>
              <a:rPr lang="en-US" altLang="zh-CN" sz="1200" dirty="0"/>
              <a:t>two</a:t>
            </a:r>
            <a:r>
              <a:rPr lang="zh-CN" altLang="en-US" sz="1200" dirty="0"/>
              <a:t> </a:t>
            </a:r>
            <a:r>
              <a:rPr lang="en-US" altLang="zh-CN" sz="1200" dirty="0"/>
              <a:t>stages:</a:t>
            </a:r>
            <a:r>
              <a:rPr lang="zh-CN" altLang="en-US" sz="1200" dirty="0"/>
              <a:t> </a:t>
            </a:r>
            <a:r>
              <a:rPr lang="en-US" altLang="zh-CN" sz="1200" dirty="0"/>
              <a:t>in</a:t>
            </a:r>
            <a:r>
              <a:rPr lang="zh-CN" altLang="en-US" sz="1200" dirty="0"/>
              <a:t> </a:t>
            </a:r>
            <a:r>
              <a:rPr lang="en-US" altLang="zh-CN" sz="1200" dirty="0"/>
              <a:t>the</a:t>
            </a:r>
            <a:r>
              <a:rPr lang="zh-CN" altLang="en-US" sz="1200" dirty="0"/>
              <a:t> </a:t>
            </a:r>
            <a:r>
              <a:rPr lang="en-US" altLang="zh-CN" sz="1200" dirty="0"/>
              <a:t>offline</a:t>
            </a:r>
            <a:r>
              <a:rPr lang="zh-CN" altLang="en-US" sz="1200" dirty="0"/>
              <a:t> </a:t>
            </a:r>
            <a:r>
              <a:rPr lang="en-US" altLang="zh-CN" sz="1200" dirty="0"/>
              <a:t>stage,</a:t>
            </a:r>
            <a:r>
              <a:rPr lang="zh-CN" altLang="en-US" sz="1200" dirty="0"/>
              <a:t> </a:t>
            </a:r>
            <a:r>
              <a:rPr lang="en-US" altLang="zh-CN" sz="1200" dirty="0"/>
              <a:t>we</a:t>
            </a:r>
            <a:r>
              <a:rPr lang="zh-CN" altLang="en-US" sz="1200" dirty="0"/>
              <a:t> </a:t>
            </a:r>
            <a:r>
              <a:rPr lang="en-US" altLang="zh-CN" sz="1200" dirty="0"/>
              <a:t>train</a:t>
            </a:r>
            <a:r>
              <a:rPr lang="zh-CN" altLang="en-US" sz="1200" dirty="0"/>
              <a:t> </a:t>
            </a:r>
            <a:r>
              <a:rPr lang="en-US" altLang="zh-CN" sz="1200" dirty="0"/>
              <a:t>the</a:t>
            </a:r>
            <a:r>
              <a:rPr lang="zh-CN" altLang="en-US" sz="1200" dirty="0"/>
              <a:t> </a:t>
            </a:r>
            <a:r>
              <a:rPr lang="en-US" altLang="zh-CN" sz="1200" dirty="0"/>
              <a:t>backbone</a:t>
            </a:r>
            <a:r>
              <a:rPr lang="zh-CN" altLang="en-US" sz="1200" dirty="0"/>
              <a:t> </a:t>
            </a:r>
            <a:r>
              <a:rPr lang="en-US" altLang="zh-CN" sz="1200" dirty="0"/>
              <a:t>and</a:t>
            </a:r>
            <a:r>
              <a:rPr lang="zh-CN" altLang="en-US" sz="1200" dirty="0"/>
              <a:t> </a:t>
            </a:r>
            <a:r>
              <a:rPr lang="en-US" altLang="zh-CN" sz="1200" dirty="0"/>
              <a:t>initialize</a:t>
            </a:r>
            <a:r>
              <a:rPr lang="zh-CN" altLang="en-US" sz="1200" dirty="0"/>
              <a:t> </a:t>
            </a:r>
            <a:r>
              <a:rPr lang="en-US" altLang="zh-CN" sz="1200" dirty="0"/>
              <a:t>our</a:t>
            </a:r>
            <a:r>
              <a:rPr lang="zh-CN" altLang="en-US" sz="1200" dirty="0"/>
              <a:t> </a:t>
            </a:r>
            <a:r>
              <a:rPr lang="en-US" altLang="zh-CN" sz="1200" dirty="0"/>
              <a:t>Bayesian</a:t>
            </a:r>
            <a:r>
              <a:rPr lang="zh-CN" altLang="en-US" sz="1200" dirty="0"/>
              <a:t> </a:t>
            </a:r>
            <a:r>
              <a:rPr lang="en-US" altLang="zh-CN" sz="1200" dirty="0"/>
              <a:t>head.</a:t>
            </a:r>
            <a:r>
              <a:rPr lang="zh-CN" altLang="en-US" sz="1200" dirty="0"/>
              <a:t> </a:t>
            </a:r>
            <a:r>
              <a:rPr lang="en-US" altLang="zh-CN" sz="1200" dirty="0"/>
              <a:t>During</a:t>
            </a:r>
            <a:r>
              <a:rPr lang="zh-CN" altLang="en-US" sz="1200" dirty="0"/>
              <a:t> </a:t>
            </a:r>
            <a:r>
              <a:rPr lang="en-US" altLang="zh-CN" sz="1200" dirty="0"/>
              <a:t>the</a:t>
            </a:r>
            <a:r>
              <a:rPr lang="zh-CN" altLang="en-US" sz="1200" dirty="0"/>
              <a:t> </a:t>
            </a:r>
            <a:r>
              <a:rPr lang="en-US" altLang="zh-CN" sz="1200" dirty="0"/>
              <a:t>online</a:t>
            </a:r>
            <a:r>
              <a:rPr lang="zh-CN" altLang="en-US" sz="1200" dirty="0"/>
              <a:t> </a:t>
            </a:r>
            <a:r>
              <a:rPr lang="en-US" altLang="zh-CN" sz="1200" dirty="0"/>
              <a:t>stage,</a:t>
            </a:r>
            <a:r>
              <a:rPr lang="zh-CN" altLang="en-US" sz="1200" dirty="0"/>
              <a:t> </a:t>
            </a:r>
            <a:r>
              <a:rPr lang="en-US" altLang="zh-CN" sz="1200" dirty="0"/>
              <a:t>we</a:t>
            </a:r>
            <a:r>
              <a:rPr lang="zh-CN" altLang="en-US" sz="1200" dirty="0"/>
              <a:t> </a:t>
            </a:r>
            <a:r>
              <a:rPr lang="en-US" altLang="zh-CN" sz="1200" dirty="0"/>
              <a:t>make</a:t>
            </a:r>
            <a:r>
              <a:rPr lang="zh-CN" altLang="en-US" sz="1200" dirty="0"/>
              <a:t> </a:t>
            </a:r>
            <a:r>
              <a:rPr lang="en-US" altLang="zh-CN" sz="1200" dirty="0"/>
              <a:t>prediction,</a:t>
            </a:r>
            <a:r>
              <a:rPr lang="zh-CN" altLang="en-US" sz="1200" dirty="0"/>
              <a:t> </a:t>
            </a:r>
            <a:r>
              <a:rPr lang="en-US" altLang="zh-CN" sz="1200" dirty="0"/>
              <a:t>compute</a:t>
            </a:r>
            <a:r>
              <a:rPr lang="zh-CN" altLang="en-US" sz="1200" dirty="0"/>
              <a:t> </a:t>
            </a:r>
            <a:r>
              <a:rPr lang="en-US" altLang="zh-CN" sz="1200" dirty="0"/>
              <a:t>the</a:t>
            </a:r>
            <a:r>
              <a:rPr lang="zh-CN" altLang="en-US" sz="1200" dirty="0"/>
              <a:t> </a:t>
            </a:r>
            <a:r>
              <a:rPr lang="en-US" altLang="zh-CN" sz="1200" dirty="0"/>
              <a:t>certificate,</a:t>
            </a:r>
            <a:r>
              <a:rPr lang="zh-CN" altLang="en-US" sz="1200" dirty="0"/>
              <a:t> </a:t>
            </a:r>
            <a:r>
              <a:rPr lang="en-US" altLang="zh-CN" sz="1200" dirty="0"/>
              <a:t>and</a:t>
            </a:r>
            <a:r>
              <a:rPr lang="zh-CN" altLang="en-US" sz="1200" dirty="0"/>
              <a:t> </a:t>
            </a:r>
            <a:r>
              <a:rPr lang="en-US" altLang="zh-CN" sz="1200" dirty="0"/>
              <a:t>update</a:t>
            </a:r>
            <a:r>
              <a:rPr lang="zh-CN" altLang="en-US" sz="1200" dirty="0"/>
              <a:t> </a:t>
            </a:r>
            <a:r>
              <a:rPr lang="en-US" altLang="zh-CN" sz="1200" dirty="0"/>
              <a:t>Bayesian</a:t>
            </a:r>
            <a:r>
              <a:rPr lang="zh-CN" altLang="en-US" sz="1200" dirty="0"/>
              <a:t> </a:t>
            </a:r>
            <a:r>
              <a:rPr lang="en-US" altLang="zh-CN" sz="1200" dirty="0"/>
              <a:t>head</a:t>
            </a:r>
            <a:r>
              <a:rPr lang="zh-CN" altLang="en-US" sz="1200" dirty="0"/>
              <a:t> </a:t>
            </a:r>
            <a:r>
              <a:rPr lang="en-US" altLang="zh-CN" sz="1200" dirty="0"/>
              <a:t>given</a:t>
            </a:r>
            <a:r>
              <a:rPr lang="zh-CN" altLang="en-US" sz="1200" dirty="0"/>
              <a:t> </a:t>
            </a:r>
            <a:r>
              <a:rPr lang="en-US" altLang="zh-CN" sz="1200" dirty="0"/>
              <a:t>revealed</a:t>
            </a:r>
            <a:r>
              <a:rPr lang="zh-CN" altLang="en-US" sz="1200" dirty="0"/>
              <a:t> </a:t>
            </a:r>
            <a:r>
              <a:rPr lang="en-US" altLang="zh-CN" sz="1200" dirty="0"/>
              <a:t>target</a:t>
            </a:r>
            <a:r>
              <a:rPr lang="zh-CN" altLang="en-US" sz="1200" dirty="0"/>
              <a:t> </a:t>
            </a:r>
            <a:r>
              <a:rPr lang="en-US" altLang="zh-CN" sz="1200" dirty="0"/>
              <a:t>label.</a:t>
            </a:r>
            <a:r>
              <a:rPr lang="zh-CN" altLang="en-US" sz="1200" dirty="0"/>
              <a:t> </a:t>
            </a:r>
            <a:endParaRPr lang="en-US" altLang="zh-CN" sz="1200" dirty="0"/>
          </a:p>
          <a:p>
            <a:pPr marL="0" indent="0">
              <a:buFont typeface="Arial" panose="020B0604020202020204" pitchFamily="34" charset="0"/>
              <a:buNone/>
            </a:pPr>
            <a:endParaRPr lang="en-US" altLang="zh-CN" sz="1200" dirty="0"/>
          </a:p>
          <a:p>
            <a:pPr marL="0" indent="0">
              <a:buFont typeface="Arial" panose="020B0604020202020204" pitchFamily="34" charset="0"/>
              <a:buNone/>
            </a:pPr>
            <a:endParaRPr lang="en-US" altLang="zh-CN" sz="1200" dirty="0"/>
          </a:p>
          <a:p>
            <a:r>
              <a:rPr lang="en-US" altLang="zh-CN" sz="1200" dirty="0"/>
              <a:t>(</a:t>
            </a:r>
            <a:r>
              <a:rPr lang="en-US" sz="1200" b="0" i="0" kern="1200" dirty="0">
                <a:solidFill>
                  <a:schemeClr val="tx1"/>
                </a:solidFill>
                <a:effectLst/>
                <a:latin typeface="+mn-lt"/>
                <a:ea typeface="+mn-ea"/>
                <a:cs typeface="+mn-cs"/>
              </a:rPr>
              <a:t>The Bayesian head is a probabilistic residual linear layer applied to the frozen backbone representation. Its correction weights W and biases b follow a diagonal Gaussian posterior, while a zero-centered isotropic Gaussian prior regularizes them toward small corrections. This Gaussian choice gives a closed-form KL-divergence term and supports efficient sampling through the reparameterization trick.</a:t>
            </a:r>
          </a:p>
          <a:p>
            <a:r>
              <a:rPr lang="en-US" sz="1200" b="0" i="0" kern="1200" dirty="0">
                <a:solidFill>
                  <a:schemeClr val="tx1"/>
                </a:solidFill>
                <a:effectLst/>
                <a:latin typeface="+mn-lt"/>
                <a:ea typeface="+mn-ea"/>
                <a:cs typeface="+mn-cs"/>
              </a:rPr>
              <a:t>Each posterior sample produces a residual forecast correction, which is scaled by a learnable sigmoid gate and added to the original backbone prediction. After a target label is revealed, only the posterior mean, posterior variance, and gate are updated by minimizing the forecasting loss together with the PAC-Bayes complexity penalty. Posterior dispersion represents epistemic uncertainty, while the gate suppresses unreliable corrections and preserves the frozen backbone as a fallback.</a:t>
            </a:r>
            <a:r>
              <a:rPr lang="en-US" altLang="zh-CN" sz="1200" b="0" i="0" kern="1200" dirty="0">
                <a:solidFill>
                  <a:schemeClr val="tx1"/>
                </a:solidFill>
                <a:effectLst/>
                <a:latin typeface="+mn-lt"/>
                <a:ea typeface="+mn-ea"/>
                <a:cs typeface="+mn-cs"/>
              </a:rPr>
              <a:t>)</a:t>
            </a:r>
            <a:endParaRPr lang="en-US" altLang="zh-CN" sz="1200" dirty="0"/>
          </a:p>
          <a:p>
            <a:pPr marL="342900" indent="-342900">
              <a:buFont typeface="Arial" panose="020B0604020202020204" pitchFamily="34" charset="0"/>
              <a:buChar char="•"/>
            </a:pPr>
            <a:endParaRPr lang="en-US" sz="1200" dirty="0"/>
          </a:p>
          <a:p>
            <a:endParaRPr lang="en-US" dirty="0"/>
          </a:p>
        </p:txBody>
      </p:sp>
      <p:sp>
        <p:nvSpPr>
          <p:cNvPr id="4" name="Slide Number Placeholder 3"/>
          <p:cNvSpPr>
            <a:spLocks noGrp="1"/>
          </p:cNvSpPr>
          <p:nvPr>
            <p:ph type="sldNum" sz="quarter" idx="5"/>
          </p:nvPr>
        </p:nvSpPr>
        <p:spPr/>
        <p:txBody>
          <a:bodyPr/>
          <a:lstStyle/>
          <a:p>
            <a:fld id="{7DC772AE-BC83-4048-9DD3-F9AF9A3C94E7}" type="slidenum">
              <a:rPr lang="en-US" smtClean="0"/>
              <a:t>12</a:t>
            </a:fld>
            <a:endParaRPr lang="en-US"/>
          </a:p>
        </p:txBody>
      </p:sp>
    </p:spTree>
    <p:extLst>
      <p:ext uri="{BB962C8B-B14F-4D97-AF65-F5344CB8AC3E}">
        <p14:creationId xmlns:p14="http://schemas.microsoft.com/office/powerpoint/2010/main" val="9862879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sz="1200" b="0" i="0" u="none" strike="noStrike" kern="1200" dirty="0">
                <a:solidFill>
                  <a:schemeClr val="tx1"/>
                </a:solidFill>
                <a:effectLst/>
                <a:latin typeface="+mn-lt"/>
                <a:ea typeface="+mn-ea"/>
                <a:cs typeface="+mn-cs"/>
              </a:rPr>
              <a:t>In</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the</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experiment,</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we</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attempt</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to</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answer</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the</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following</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questions:</a:t>
            </a:r>
          </a:p>
          <a:p>
            <a:r>
              <a:rPr lang="en-US" sz="1200" b="0" i="0" u="none" strike="noStrike" kern="1200" dirty="0">
                <a:solidFill>
                  <a:schemeClr val="tx1"/>
                </a:solidFill>
                <a:effectLst/>
                <a:latin typeface="+mn-lt"/>
                <a:ea typeface="+mn-ea"/>
                <a:cs typeface="+mn-cs"/>
              </a:rPr>
              <a:t>Does</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OMPB</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improve</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OOD</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forecasting?</a:t>
            </a:r>
          </a:p>
          <a:p>
            <a:r>
              <a:rPr lang="en-US" altLang="zh-CN" sz="1200" b="0" i="0" u="none" strike="noStrike" kern="1200" dirty="0">
                <a:solidFill>
                  <a:schemeClr val="tx1"/>
                </a:solidFill>
                <a:effectLst/>
                <a:latin typeface="+mn-lt"/>
                <a:ea typeface="+mn-ea"/>
                <a:cs typeface="+mn-cs"/>
              </a:rPr>
              <a:t>We</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therefore</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test</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on</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covariate</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shift</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using the energy field dataset </a:t>
            </a:r>
            <a:r>
              <a:rPr lang="en-US" altLang="zh-CN" sz="1200" b="0" i="0" u="none" strike="noStrike" kern="1200" dirty="0" err="1">
                <a:solidFill>
                  <a:schemeClr val="tx1"/>
                </a:solidFill>
                <a:effectLst/>
                <a:latin typeface="+mn-lt"/>
                <a:ea typeface="+mn-ea"/>
                <a:cs typeface="+mn-cs"/>
              </a:rPr>
              <a:t>ETTh</a:t>
            </a:r>
            <a:r>
              <a:rPr lang="en-US" altLang="zh-CN" sz="1200" b="0" i="0" u="none" strike="noStrike" kern="1200" dirty="0">
                <a:solidFill>
                  <a:schemeClr val="tx1"/>
                </a:solidFill>
                <a:effectLst/>
                <a:latin typeface="+mn-lt"/>
                <a:ea typeface="+mn-ea"/>
                <a:cs typeface="+mn-cs"/>
              </a:rPr>
              <a:t>, where </a:t>
            </a:r>
            <a:r>
              <a:rPr lang="en-US" sz="1200" b="0" i="0" u="none" strike="noStrike" kern="1200" dirty="0">
                <a:solidFill>
                  <a:schemeClr val="tx1"/>
                </a:solidFill>
                <a:effectLst/>
                <a:latin typeface="+mn-lt"/>
                <a:ea typeface="+mn-ea"/>
                <a:cs typeface="+mn-cs"/>
              </a:rPr>
              <a:t>ETTh1 and ETTh2 use the same hourly forecasting schema and variabl</a:t>
            </a:r>
            <a:r>
              <a:rPr lang="en-US" altLang="zh-CN" sz="1200" b="0" i="0" u="none" strike="noStrike" kern="1200" dirty="0">
                <a:solidFill>
                  <a:schemeClr val="tx1"/>
                </a:solidFill>
                <a:effectLst/>
                <a:latin typeface="+mn-lt"/>
                <a:ea typeface="+mn-ea"/>
                <a:cs typeface="+mn-cs"/>
              </a:rPr>
              <a:t>es, b</a:t>
            </a:r>
            <a:r>
              <a:rPr lang="en-US" sz="1200" b="0" i="0" u="none" strike="noStrike" kern="1200" dirty="0">
                <a:solidFill>
                  <a:schemeClr val="tx1"/>
                </a:solidFill>
                <a:effectLst/>
                <a:latin typeface="+mn-lt"/>
                <a:ea typeface="+mn-ea"/>
                <a:cs typeface="+mn-cs"/>
              </a:rPr>
              <a:t>ut they were collected from two different locations and under different operating conditions. Consequently, the input windows can have different load levels, temperature ranges, seasonal patterns, and marginal distributions, which is a typical case of covariate shift</a:t>
            </a:r>
          </a:p>
          <a:p>
            <a:endParaRPr lang="en-US" altLang="zh-CN" sz="1200" b="0" i="0" u="none" strike="noStrike" kern="1200" dirty="0">
              <a:solidFill>
                <a:schemeClr val="tx1"/>
              </a:solidFill>
              <a:effectLst/>
              <a:latin typeface="+mn-lt"/>
              <a:ea typeface="+mn-ea"/>
              <a:cs typeface="+mn-cs"/>
            </a:endParaRPr>
          </a:p>
          <a:p>
            <a:r>
              <a:rPr lang="en-US" altLang="zh-CN" sz="1200" b="0" i="0" u="none" strike="noStrike" kern="1200" dirty="0">
                <a:solidFill>
                  <a:schemeClr val="tx1"/>
                </a:solidFill>
                <a:effectLst/>
                <a:latin typeface="+mn-lt"/>
                <a:ea typeface="+mn-ea"/>
                <a:cs typeface="+mn-cs"/>
              </a:rPr>
              <a:t>For concept</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shift</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scenarios, we use</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a</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medical</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dataset</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ILI</a:t>
            </a:r>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In ILI dataset, the pandemic changed disease transmission, interventions, and healthcare behavior, so the relationship between recent illness history and future outcomes are fundamentally changes, which represents the concept shift.</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Then we further test on covariate shift with increasing spatial shift severity, as the distance from Miami increase from Atlanta to New York city.</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Then we testify whether our framework is model agnostic by testing it with representative time series forecasting backbone in convolutional neural network TCN, transformer-based approach </a:t>
            </a:r>
            <a:r>
              <a:rPr lang="en-US" sz="1200" b="0" i="0" u="none" strike="noStrike" kern="1200" dirty="0" err="1">
                <a:solidFill>
                  <a:schemeClr val="tx1"/>
                </a:solidFill>
                <a:effectLst/>
                <a:latin typeface="+mn-lt"/>
                <a:ea typeface="+mn-ea"/>
                <a:cs typeface="+mn-cs"/>
              </a:rPr>
              <a:t>Autoformer</a:t>
            </a:r>
            <a:r>
              <a:rPr lang="en-US" sz="1200" b="0" i="0" u="none" strike="noStrike" kern="1200" dirty="0">
                <a:solidFill>
                  <a:schemeClr val="tx1"/>
                </a:solidFill>
                <a:effectLst/>
                <a:latin typeface="+mn-lt"/>
                <a:ea typeface="+mn-ea"/>
                <a:cs typeface="+mn-cs"/>
              </a:rPr>
              <a:t>, and the latest large-language model-based approach, GPT4TS</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Finally, we performance an ablation studies to verify the effectiveness of our gating mechanism, PAC-Bayes complexity, and online calibration schema.</a:t>
            </a:r>
          </a:p>
          <a:p>
            <a:endParaRPr lang="en-US"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DC772AE-BC83-4048-9DD3-F9AF9A3C94E7}" type="slidenum">
              <a:rPr lang="en-US" smtClean="0"/>
              <a:t>13</a:t>
            </a:fld>
            <a:endParaRPr lang="en-US"/>
          </a:p>
        </p:txBody>
      </p:sp>
    </p:spTree>
    <p:extLst>
      <p:ext uri="{BB962C8B-B14F-4D97-AF65-F5344CB8AC3E}">
        <p14:creationId xmlns:p14="http://schemas.microsoft.com/office/powerpoint/2010/main" val="21016543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results of </a:t>
            </a:r>
            <a:r>
              <a:rPr lang="en-US" dirty="0" err="1"/>
              <a:t>ETTh</a:t>
            </a:r>
            <a:r>
              <a:rPr lang="en-US" dirty="0"/>
              <a:t> and ILI verify OMPB framework effectiveness under both covariate and concept shift. The framework improves the performance in both in-distribution and out-of-distribution. Under more significant concept shift, the OOD improvement is more explicit compared with in-distribution performance, because backbone performance under such OOD scenario is much worse, which leaves more room of improvements. Also, among all baselines, we are only framework has no negative effect on the in-distribution performance.</a:t>
            </a:r>
          </a:p>
        </p:txBody>
      </p:sp>
      <p:sp>
        <p:nvSpPr>
          <p:cNvPr id="4" name="Slide Number Placeholder 3"/>
          <p:cNvSpPr>
            <a:spLocks noGrp="1"/>
          </p:cNvSpPr>
          <p:nvPr>
            <p:ph type="sldNum" sz="quarter" idx="5"/>
          </p:nvPr>
        </p:nvSpPr>
        <p:spPr/>
        <p:txBody>
          <a:bodyPr/>
          <a:lstStyle/>
          <a:p>
            <a:fld id="{7DC772AE-BC83-4048-9DD3-F9AF9A3C94E7}" type="slidenum">
              <a:rPr lang="en-US" smtClean="0"/>
              <a:t>14</a:t>
            </a:fld>
            <a:endParaRPr lang="en-US"/>
          </a:p>
        </p:txBody>
      </p:sp>
    </p:spTree>
    <p:extLst>
      <p:ext uri="{BB962C8B-B14F-4D97-AF65-F5344CB8AC3E}">
        <p14:creationId xmlns:p14="http://schemas.microsoft.com/office/powerpoint/2010/main" val="26917762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a:t>
            </a:r>
            <a:r>
              <a:rPr lang="zh-CN" altLang="en-US" dirty="0"/>
              <a:t> </a:t>
            </a:r>
            <a:r>
              <a:rPr lang="en-US" altLang="zh-CN" dirty="0"/>
              <a:t>the</a:t>
            </a:r>
            <a:r>
              <a:rPr lang="zh-CN" altLang="en-US" dirty="0"/>
              <a:t> </a:t>
            </a:r>
            <a:r>
              <a:rPr lang="en-US" altLang="zh-CN" dirty="0"/>
              <a:t>weather</a:t>
            </a:r>
            <a:r>
              <a:rPr lang="zh-CN" altLang="en-US" dirty="0"/>
              <a:t> </a:t>
            </a:r>
            <a:r>
              <a:rPr lang="en-US" altLang="zh-CN" dirty="0"/>
              <a:t>datasets,</a:t>
            </a:r>
            <a:r>
              <a:rPr lang="zh-CN" altLang="en-US" dirty="0"/>
              <a:t> </a:t>
            </a:r>
            <a:r>
              <a:rPr lang="en-US" altLang="zh-CN" dirty="0"/>
              <a:t>OMPB</a:t>
            </a:r>
            <a:r>
              <a:rPr lang="zh-CN" altLang="en-US" dirty="0"/>
              <a:t> </a:t>
            </a:r>
            <a:r>
              <a:rPr lang="en-US" altLang="zh-CN" dirty="0"/>
              <a:t>also</a:t>
            </a:r>
            <a:r>
              <a:rPr lang="zh-CN" altLang="en-US" dirty="0"/>
              <a:t> </a:t>
            </a:r>
            <a:r>
              <a:rPr lang="en-US" altLang="zh-CN" dirty="0"/>
              <a:t>shows</a:t>
            </a:r>
            <a:r>
              <a:rPr lang="zh-CN" altLang="en-US" dirty="0"/>
              <a:t> </a:t>
            </a:r>
            <a:r>
              <a:rPr lang="en-US" altLang="zh-CN" dirty="0"/>
              <a:t>consistent</a:t>
            </a:r>
            <a:r>
              <a:rPr lang="zh-CN" altLang="en-US" dirty="0"/>
              <a:t> </a:t>
            </a:r>
            <a:r>
              <a:rPr lang="en-US" altLang="zh-CN" dirty="0"/>
              <a:t>the</a:t>
            </a:r>
            <a:r>
              <a:rPr lang="zh-CN" altLang="en-US" dirty="0"/>
              <a:t> </a:t>
            </a:r>
            <a:r>
              <a:rPr lang="en-US" altLang="zh-CN" dirty="0"/>
              <a:t>largest</a:t>
            </a:r>
            <a:r>
              <a:rPr lang="zh-CN" altLang="en-US" dirty="0"/>
              <a:t> </a:t>
            </a:r>
            <a:r>
              <a:rPr lang="en-US" altLang="zh-CN" dirty="0"/>
              <a:t>improvement</a:t>
            </a:r>
            <a:r>
              <a:rPr lang="zh-CN" altLang="en-US" dirty="0"/>
              <a:t> </a:t>
            </a:r>
            <a:r>
              <a:rPr lang="en-US" altLang="zh-CN" dirty="0"/>
              <a:t>among</a:t>
            </a:r>
            <a:r>
              <a:rPr lang="zh-CN" altLang="en-US" dirty="0"/>
              <a:t> </a:t>
            </a:r>
            <a:r>
              <a:rPr lang="en-US" altLang="zh-CN" dirty="0"/>
              <a:t>all baselines.</a:t>
            </a:r>
            <a:r>
              <a:rPr lang="zh-CN" altLang="en-US" dirty="0"/>
              <a:t> </a:t>
            </a:r>
            <a:r>
              <a:rPr lang="en-US" dirty="0"/>
              <a:t>In case of the</a:t>
            </a:r>
            <a:r>
              <a:rPr lang="en-US" sz="1200" b="0" i="0" u="none" strike="noStrike" kern="1200" dirty="0">
                <a:solidFill>
                  <a:schemeClr val="tx1"/>
                </a:solidFill>
                <a:effectLst/>
                <a:latin typeface="+mn-lt"/>
                <a:ea typeface="+mn-ea"/>
                <a:cs typeface="+mn-cs"/>
              </a:rPr>
              <a:t> covariate shift with increasing spatial shift severity, our approach shows larger gains under </a:t>
            </a:r>
            <a:r>
              <a:rPr lang="en-US" altLang="zh-CN" sz="1200" b="0" i="0" u="none" strike="noStrike" kern="1200" dirty="0">
                <a:solidFill>
                  <a:schemeClr val="tx1"/>
                </a:solidFill>
                <a:effectLst/>
                <a:latin typeface="+mn-lt"/>
                <a:ea typeface="+mn-ea"/>
                <a:cs typeface="+mn-cs"/>
              </a:rPr>
              <a:t>farther</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OOD</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shifting,</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as</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the</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percentage</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of</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improvement</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is</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the</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largest</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in</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NYC</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testing</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set.</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It</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reflects</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the</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robustness</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of</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OMPB</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against</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increasingly</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different</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target</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domain</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from</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source</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domain.</a:t>
            </a:r>
            <a:endParaRPr lang="en-US" dirty="0"/>
          </a:p>
        </p:txBody>
      </p:sp>
      <p:sp>
        <p:nvSpPr>
          <p:cNvPr id="4" name="Slide Number Placeholder 3"/>
          <p:cNvSpPr>
            <a:spLocks noGrp="1"/>
          </p:cNvSpPr>
          <p:nvPr>
            <p:ph type="sldNum" sz="quarter" idx="5"/>
          </p:nvPr>
        </p:nvSpPr>
        <p:spPr/>
        <p:txBody>
          <a:bodyPr/>
          <a:lstStyle/>
          <a:p>
            <a:fld id="{7DC772AE-BC83-4048-9DD3-F9AF9A3C94E7}" type="slidenum">
              <a:rPr lang="en-US" smtClean="0"/>
              <a:t>15</a:t>
            </a:fld>
            <a:endParaRPr lang="en-US"/>
          </a:p>
        </p:txBody>
      </p:sp>
    </p:spTree>
    <p:extLst>
      <p:ext uri="{BB962C8B-B14F-4D97-AF65-F5344CB8AC3E}">
        <p14:creationId xmlns:p14="http://schemas.microsoft.com/office/powerpoint/2010/main" val="4091552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b="0" dirty="0"/>
              <a:t>We further verify how certificate behave to verify how does it works exactly.</a:t>
            </a:r>
          </a:p>
          <a:p>
            <a:endParaRPr lang="en-US" altLang="zh-CN" b="0" dirty="0"/>
          </a:p>
          <a:p>
            <a:r>
              <a:rPr lang="en-US" altLang="zh-CN" b="0" dirty="0"/>
              <a:t>The</a:t>
            </a:r>
            <a:r>
              <a:rPr lang="zh-CN" altLang="en-US" b="0" dirty="0"/>
              <a:t> </a:t>
            </a:r>
            <a:r>
              <a:rPr lang="en-US" altLang="zh-CN" b="0" dirty="0"/>
              <a:t>upper</a:t>
            </a:r>
            <a:r>
              <a:rPr lang="zh-CN" altLang="en-US" b="0" dirty="0"/>
              <a:t> </a:t>
            </a:r>
            <a:r>
              <a:rPr lang="en-US" altLang="zh-CN" b="0" dirty="0"/>
              <a:t>panel</a:t>
            </a:r>
            <a:r>
              <a:rPr lang="zh-CN" altLang="en-US" b="0" dirty="0"/>
              <a:t> </a:t>
            </a:r>
            <a:r>
              <a:rPr lang="en-US" altLang="zh-CN" b="0" dirty="0"/>
              <a:t>plot</a:t>
            </a:r>
            <a:r>
              <a:rPr lang="zh-CN" altLang="en-US" b="0" dirty="0"/>
              <a:t> </a:t>
            </a:r>
            <a:r>
              <a:rPr lang="en-US" altLang="zh-CN" b="0" dirty="0"/>
              <a:t>the</a:t>
            </a:r>
            <a:r>
              <a:rPr lang="zh-CN" altLang="en-US" b="0" dirty="0"/>
              <a:t> </a:t>
            </a:r>
            <a:r>
              <a:rPr lang="en-US" altLang="zh-CN" b="0" dirty="0"/>
              <a:t>value</a:t>
            </a:r>
            <a:r>
              <a:rPr lang="zh-CN" altLang="en-US" b="0" dirty="0"/>
              <a:t> </a:t>
            </a:r>
            <a:r>
              <a:rPr lang="en-US" altLang="zh-CN" b="0" dirty="0"/>
              <a:t>of</a:t>
            </a:r>
            <a:r>
              <a:rPr lang="zh-CN" altLang="en-US" b="0" dirty="0"/>
              <a:t> </a:t>
            </a:r>
            <a:r>
              <a:rPr lang="en-US" altLang="zh-CN" b="0" dirty="0"/>
              <a:t>source</a:t>
            </a:r>
            <a:r>
              <a:rPr lang="zh-CN" altLang="en-US" b="0" dirty="0"/>
              <a:t> </a:t>
            </a:r>
            <a:r>
              <a:rPr lang="en-US" altLang="zh-CN" b="0" dirty="0"/>
              <a:t>risk,</a:t>
            </a:r>
            <a:r>
              <a:rPr lang="zh-CN" altLang="en-US" b="0" dirty="0"/>
              <a:t> </a:t>
            </a:r>
            <a:r>
              <a:rPr lang="en-US" altLang="zh-CN" b="0" dirty="0"/>
              <a:t>martingale</a:t>
            </a:r>
            <a:r>
              <a:rPr lang="zh-CN" altLang="en-US" b="0" dirty="0"/>
              <a:t> </a:t>
            </a:r>
            <a:r>
              <a:rPr lang="en-US" altLang="zh-CN" b="0" dirty="0" err="1"/>
              <a:t>pac</a:t>
            </a:r>
            <a:r>
              <a:rPr lang="en-US" altLang="zh-CN" b="0" dirty="0"/>
              <a:t>-bayes</a:t>
            </a:r>
            <a:r>
              <a:rPr lang="zh-CN" altLang="en-US" b="0" dirty="0"/>
              <a:t> </a:t>
            </a:r>
            <a:r>
              <a:rPr lang="en-US" altLang="zh-CN" b="0" dirty="0"/>
              <a:t>complexity,</a:t>
            </a:r>
            <a:r>
              <a:rPr lang="zh-CN" altLang="en-US" b="0" dirty="0"/>
              <a:t> </a:t>
            </a:r>
            <a:r>
              <a:rPr lang="en-US" altLang="zh-CN" b="0" dirty="0"/>
              <a:t>mismatch</a:t>
            </a:r>
            <a:r>
              <a:rPr lang="zh-CN" altLang="en-US" b="0" dirty="0"/>
              <a:t> </a:t>
            </a:r>
            <a:r>
              <a:rPr lang="en-US" altLang="zh-CN" b="0" dirty="0"/>
              <a:t>term,</a:t>
            </a:r>
            <a:r>
              <a:rPr lang="zh-CN" altLang="en-US" b="0" dirty="0"/>
              <a:t> </a:t>
            </a:r>
            <a:r>
              <a:rPr lang="en-US" altLang="zh-CN" b="0" dirty="0"/>
              <a:t>and</a:t>
            </a:r>
            <a:r>
              <a:rPr lang="zh-CN" altLang="en-US" b="0" dirty="0"/>
              <a:t> </a:t>
            </a:r>
            <a:r>
              <a:rPr lang="en-US" altLang="zh-CN" b="0" dirty="0" err="1"/>
              <a:t>i.i.d</a:t>
            </a:r>
            <a:r>
              <a:rPr lang="zh-CN" altLang="en-US" b="0" dirty="0"/>
              <a:t> </a:t>
            </a:r>
            <a:r>
              <a:rPr lang="en-US" altLang="zh-CN" b="0" dirty="0" err="1"/>
              <a:t>pac</a:t>
            </a:r>
            <a:r>
              <a:rPr lang="zh-CN" altLang="en-US" b="0" dirty="0"/>
              <a:t> </a:t>
            </a:r>
            <a:r>
              <a:rPr lang="en-US" altLang="zh-CN" b="0" dirty="0"/>
              <a:t>bayes.</a:t>
            </a:r>
            <a:r>
              <a:rPr lang="zh-CN" altLang="en-US" b="0" dirty="0"/>
              <a:t> </a:t>
            </a:r>
            <a:r>
              <a:rPr lang="en-US" altLang="zh-CN" b="0" dirty="0"/>
              <a:t>You</a:t>
            </a:r>
            <a:r>
              <a:rPr lang="zh-CN" altLang="en-US" b="0" dirty="0"/>
              <a:t> </a:t>
            </a:r>
            <a:r>
              <a:rPr lang="en-US" altLang="zh-CN" b="0" dirty="0"/>
              <a:t>will</a:t>
            </a:r>
            <a:r>
              <a:rPr lang="zh-CN" altLang="en-US" b="0" dirty="0"/>
              <a:t> </a:t>
            </a:r>
            <a:r>
              <a:rPr lang="en-US" altLang="zh-CN" b="0" dirty="0"/>
              <a:t>found</a:t>
            </a:r>
            <a:r>
              <a:rPr lang="zh-CN" altLang="en-US" b="0" dirty="0"/>
              <a:t> </a:t>
            </a:r>
            <a:r>
              <a:rPr lang="en-US" altLang="zh-CN" b="0" dirty="0"/>
              <a:t>out</a:t>
            </a:r>
            <a:r>
              <a:rPr lang="zh-CN" altLang="en-US" b="0" dirty="0"/>
              <a:t> </a:t>
            </a:r>
            <a:r>
              <a:rPr lang="en-US" altLang="zh-CN" b="0" dirty="0"/>
              <a:t>that</a:t>
            </a:r>
            <a:r>
              <a:rPr lang="zh-CN" altLang="en-US" b="0" dirty="0"/>
              <a:t> </a:t>
            </a:r>
            <a:r>
              <a:rPr lang="en-US" altLang="zh-CN" b="0" dirty="0"/>
              <a:t>the</a:t>
            </a:r>
            <a:r>
              <a:rPr lang="zh-CN" altLang="en-US" b="0" dirty="0"/>
              <a:t> </a:t>
            </a:r>
            <a:r>
              <a:rPr lang="en-US" altLang="zh-CN" b="0" dirty="0" err="1"/>
              <a:t>i.i.d.</a:t>
            </a:r>
            <a:r>
              <a:rPr lang="zh-CN" altLang="en-US" b="0" dirty="0"/>
              <a:t> </a:t>
            </a:r>
            <a:r>
              <a:rPr lang="en-US" altLang="zh-CN" b="0" dirty="0" err="1"/>
              <a:t>pac</a:t>
            </a:r>
            <a:r>
              <a:rPr lang="zh-CN" altLang="en-US" b="0" dirty="0"/>
              <a:t> </a:t>
            </a:r>
            <a:r>
              <a:rPr lang="en-US" altLang="zh-CN" b="0" dirty="0"/>
              <a:t>bayes</a:t>
            </a:r>
            <a:r>
              <a:rPr lang="zh-CN" altLang="en-US" b="0" dirty="0"/>
              <a:t> </a:t>
            </a:r>
            <a:r>
              <a:rPr lang="en-US" altLang="zh-CN" b="0" dirty="0"/>
              <a:t>complexity</a:t>
            </a:r>
            <a:r>
              <a:rPr lang="zh-CN" altLang="en-US" b="0" dirty="0"/>
              <a:t> </a:t>
            </a:r>
            <a:r>
              <a:rPr lang="en-US" altLang="zh-CN" b="0" dirty="0"/>
              <a:t>is</a:t>
            </a:r>
            <a:r>
              <a:rPr lang="zh-CN" altLang="en-US" b="0" dirty="0"/>
              <a:t> </a:t>
            </a:r>
            <a:r>
              <a:rPr lang="en-US" altLang="zh-CN" b="0" dirty="0"/>
              <a:t>loser</a:t>
            </a:r>
            <a:r>
              <a:rPr lang="zh-CN" altLang="en-US" b="0" dirty="0"/>
              <a:t> </a:t>
            </a:r>
            <a:r>
              <a:rPr lang="en-US" altLang="zh-CN" b="0" dirty="0"/>
              <a:t>than</a:t>
            </a:r>
            <a:r>
              <a:rPr lang="zh-CN" altLang="en-US" b="0" dirty="0"/>
              <a:t> </a:t>
            </a:r>
            <a:r>
              <a:rPr lang="en-US" altLang="zh-CN" b="0" dirty="0"/>
              <a:t>the</a:t>
            </a:r>
            <a:r>
              <a:rPr lang="zh-CN" altLang="en-US" b="0" dirty="0"/>
              <a:t> </a:t>
            </a:r>
            <a:r>
              <a:rPr lang="en-US" altLang="zh-CN" b="0" dirty="0"/>
              <a:t>martingale</a:t>
            </a:r>
            <a:r>
              <a:rPr lang="zh-CN" altLang="en-US" b="0" dirty="0"/>
              <a:t> </a:t>
            </a:r>
            <a:r>
              <a:rPr lang="en-US" altLang="zh-CN" b="0" dirty="0"/>
              <a:t>one.</a:t>
            </a:r>
            <a:r>
              <a:rPr lang="zh-CN" altLang="en-US" b="0" dirty="0"/>
              <a:t> </a:t>
            </a:r>
            <a:r>
              <a:rPr lang="en-US" altLang="zh-CN" b="0" dirty="0"/>
              <a:t>This does</a:t>
            </a:r>
            <a:r>
              <a:rPr lang="zh-CN" altLang="en-US" b="0" dirty="0"/>
              <a:t> </a:t>
            </a:r>
            <a:r>
              <a:rPr lang="en-US" altLang="zh-CN" b="0" dirty="0"/>
              <a:t>not imply that every martingale bound is tighter than every </a:t>
            </a:r>
            <a:r>
              <a:rPr lang="en-US" altLang="zh-CN" b="0" dirty="0" err="1"/>
              <a:t>i.i.d.</a:t>
            </a:r>
            <a:r>
              <a:rPr lang="en-US" altLang="zh-CN" b="0" dirty="0"/>
              <a:t> bound; here the gain comes from the martingale</a:t>
            </a:r>
            <a:r>
              <a:rPr lang="zh-CN" altLang="en-US" b="0" dirty="0"/>
              <a:t> </a:t>
            </a:r>
            <a:r>
              <a:rPr lang="en-US" altLang="zh-CN" b="0" dirty="0"/>
              <a:t>variance-adaptive correction when the loss has low predictable variation. </a:t>
            </a:r>
          </a:p>
          <a:p>
            <a:endParaRPr lang="en-US" b="0" dirty="0"/>
          </a:p>
          <a:p>
            <a:r>
              <a:rPr lang="en-US" sz="1200" b="0" i="0" u="none" strike="noStrike" kern="1200" dirty="0">
                <a:solidFill>
                  <a:schemeClr val="tx1"/>
                </a:solidFill>
                <a:effectLst/>
                <a:latin typeface="+mn-lt"/>
                <a:ea typeface="+mn-ea"/>
                <a:cs typeface="+mn-cs"/>
              </a:rPr>
              <a:t>The middle panel measures </a:t>
            </a:r>
            <a:r>
              <a:rPr lang="en-US" altLang="zh-CN" sz="1200" b="0" i="0" u="none" strike="noStrike" kern="1200" dirty="0">
                <a:solidFill>
                  <a:schemeClr val="tx1"/>
                </a:solidFill>
                <a:effectLst/>
                <a:latin typeface="+mn-lt"/>
                <a:ea typeface="+mn-ea"/>
                <a:cs typeface="+mn-cs"/>
              </a:rPr>
              <a:t>the</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distribution</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severity</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with</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four</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classical</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measurement,</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KS</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distance,</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Wassertein,</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JS</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divergence,</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and</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Radial</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Basis</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Function</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Maximum</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Mean</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Discrepancy.</a:t>
            </a:r>
            <a:r>
              <a:rPr lang="zh-CN" altLang="en-US" sz="1200" b="0" i="0" u="none" strike="noStrike" kern="1200" dirty="0">
                <a:solidFill>
                  <a:schemeClr val="tx1"/>
                </a:solidFill>
                <a:effectLst/>
                <a:latin typeface="+mn-lt"/>
                <a:ea typeface="+mn-ea"/>
                <a:cs typeface="+mn-cs"/>
              </a:rPr>
              <a:t> </a:t>
            </a:r>
            <a:endParaRPr lang="en-US" sz="1200" b="0" i="0" u="none" strike="noStrike" kern="1200" dirty="0">
              <a:solidFill>
                <a:schemeClr val="tx1"/>
              </a:solidFill>
              <a:effectLst/>
              <a:latin typeface="+mn-lt"/>
              <a:ea typeface="+mn-ea"/>
              <a:cs typeface="+mn-cs"/>
            </a:endParaRPr>
          </a:p>
          <a:p>
            <a:pPr marL="171450" indent="-171450">
              <a:buFontTx/>
              <a:buChar char="-"/>
            </a:pPr>
            <a:endParaRPr lang="en-US" altLang="zh-CN" sz="1200" b="0" i="0" u="none" strike="noStrike" kern="1200" dirty="0">
              <a:solidFill>
                <a:schemeClr val="tx1"/>
              </a:solidFill>
              <a:effectLst/>
              <a:latin typeface="+mn-lt"/>
              <a:ea typeface="+mn-ea"/>
              <a:cs typeface="+mn-cs"/>
            </a:endParaRPr>
          </a:p>
          <a:p>
            <a:pPr marL="0" indent="0">
              <a:buFontTx/>
              <a:buNone/>
            </a:pPr>
            <a:r>
              <a:rPr lang="en-US" altLang="zh-CN" sz="1200" b="0" i="0" u="none" strike="noStrike" kern="1200" dirty="0">
                <a:solidFill>
                  <a:schemeClr val="tx1"/>
                </a:solidFill>
                <a:effectLst/>
                <a:latin typeface="+mn-lt"/>
                <a:ea typeface="+mn-ea"/>
                <a:cs typeface="+mn-cs"/>
              </a:rPr>
              <a:t>The</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lower</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panel</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show</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the</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realized</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target</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error</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that</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is</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the</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uncalibrated</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prediction</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error.</a:t>
            </a:r>
            <a:r>
              <a:rPr lang="zh-CN" altLang="en-US" sz="1200" b="0" i="0" u="none" strike="noStrike" kern="1200" dirty="0">
                <a:solidFill>
                  <a:schemeClr val="tx1"/>
                </a:solidFill>
                <a:effectLst/>
                <a:latin typeface="+mn-lt"/>
                <a:ea typeface="+mn-ea"/>
                <a:cs typeface="+mn-cs"/>
              </a:rPr>
              <a:t> </a:t>
            </a:r>
            <a:endParaRPr lang="en-US" altLang="zh-CN" sz="1200" b="0" i="0" u="none" strike="noStrike" kern="1200" dirty="0">
              <a:solidFill>
                <a:schemeClr val="tx1"/>
              </a:solidFill>
              <a:effectLst/>
              <a:latin typeface="+mn-lt"/>
              <a:ea typeface="+mn-ea"/>
              <a:cs typeface="+mn-cs"/>
            </a:endParaRPr>
          </a:p>
          <a:p>
            <a:pPr marL="0" indent="0">
              <a:buFontTx/>
              <a:buNone/>
            </a:pPr>
            <a:endParaRPr lang="en-US" altLang="zh-CN" sz="1200" b="0" i="0" u="none" strike="noStrike" kern="1200" dirty="0">
              <a:solidFill>
                <a:schemeClr val="tx1"/>
              </a:solidFill>
              <a:effectLst/>
              <a:latin typeface="+mn-lt"/>
              <a:ea typeface="+mn-ea"/>
              <a:cs typeface="+mn-cs"/>
            </a:endParaRPr>
          </a:p>
          <a:p>
            <a:pPr marL="0" indent="0">
              <a:buFontTx/>
              <a:buNone/>
            </a:pPr>
            <a:r>
              <a:rPr lang="en-US" altLang="zh-CN" sz="1200" b="0" i="0" u="none" strike="noStrike" kern="1200" dirty="0">
                <a:solidFill>
                  <a:schemeClr val="tx1"/>
                </a:solidFill>
                <a:effectLst/>
                <a:latin typeface="+mn-lt"/>
                <a:ea typeface="+mn-ea"/>
                <a:cs typeface="+mn-cs"/>
              </a:rPr>
              <a:t>All</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of</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them</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show</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similar</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patterns,</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so</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it</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testify</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that</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our</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certificate</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is</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not</a:t>
            </a:r>
            <a:r>
              <a:rPr lang="zh-CN" altLang="en-US" sz="1200" b="0" i="0" u="none" strike="noStrike"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a heuristic </a:t>
            </a:r>
            <a:r>
              <a:rPr lang="en-US" sz="1200" b="0" i="0" u="none" strike="noStrike" kern="1200" dirty="0" err="1">
                <a:solidFill>
                  <a:schemeClr val="tx1"/>
                </a:solidFill>
                <a:effectLst/>
                <a:latin typeface="+mn-lt"/>
                <a:ea typeface="+mn-ea"/>
                <a:cs typeface="+mn-cs"/>
              </a:rPr>
              <a:t>regularizer</a:t>
            </a:r>
            <a:r>
              <a:rPr 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but</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an</a:t>
            </a:r>
            <a:r>
              <a:rPr lang="zh-CN" altLang="en-US" sz="1200" b="0" i="0" u="none" strike="noStrike"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interpretable bound on target risk</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that</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responses</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the</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distribution</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shift</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correspondingly.</a:t>
            </a:r>
          </a:p>
          <a:p>
            <a:pPr marL="171450" indent="-171450">
              <a:buFontTx/>
              <a:buChar char="-"/>
            </a:pPr>
            <a:endParaRPr lang="en-US" b="0" dirty="0"/>
          </a:p>
          <a:p>
            <a:pPr marL="171450" indent="-171450">
              <a:buFontTx/>
              <a:buChar char="-"/>
            </a:pPr>
            <a:r>
              <a:rPr lang="en-US" altLang="zh-CN" sz="1200" b="0" i="0" u="none" strike="noStrike" kern="1200" dirty="0">
                <a:solidFill>
                  <a:schemeClr val="tx1"/>
                </a:solidFill>
                <a:effectLst/>
                <a:latin typeface="+mn-lt"/>
                <a:ea typeface="+mn-ea"/>
                <a:cs typeface="+mn-cs"/>
              </a:rPr>
              <a:t>(</a:t>
            </a:r>
            <a:r>
              <a:rPr lang="en-US" sz="1200" b="0" i="0" u="none" strike="noStrike" kern="1200" dirty="0">
                <a:solidFill>
                  <a:schemeClr val="tx1"/>
                </a:solidFill>
                <a:effectLst/>
                <a:latin typeface="+mn-lt"/>
                <a:ea typeface="+mn-ea"/>
                <a:cs typeface="+mn-cs"/>
              </a:rPr>
              <a:t>KS distance measures the largest difference between the source and target cumulative distributions.</a:t>
            </a:r>
          </a:p>
          <a:p>
            <a:pPr marL="171450" indent="-171450">
              <a:buFontTx/>
              <a:buChar char="-"/>
            </a:pPr>
            <a:r>
              <a:rPr lang="en-US" sz="1200" b="0" i="0" u="none" strike="noStrike" kern="1200" dirty="0">
                <a:solidFill>
                  <a:schemeClr val="tx1"/>
                </a:solidFill>
                <a:effectLst/>
                <a:latin typeface="+mn-lt"/>
                <a:ea typeface="+mn-ea"/>
                <a:cs typeface="+mn-cs"/>
              </a:rPr>
              <a:t>Wasserstein measures how far the probability mass must be moved to transform the source distribution into the target distribution.</a:t>
            </a:r>
          </a:p>
          <a:p>
            <a:pPr marL="171450" indent="-171450">
              <a:buFontTx/>
              <a:buChar char="-"/>
            </a:pPr>
            <a:r>
              <a:rPr lang="en-US" sz="1200" b="0" i="0" u="none" strike="noStrike" kern="1200" dirty="0">
                <a:solidFill>
                  <a:schemeClr val="tx1"/>
                </a:solidFill>
                <a:effectLst/>
                <a:latin typeface="+mn-lt"/>
                <a:ea typeface="+mn-ea"/>
                <a:cs typeface="+mn-cs"/>
              </a:rPr>
              <a:t>JS Divergence measures the overall difference in distributional shape while remaining symmetric and finite.</a:t>
            </a:r>
          </a:p>
          <a:p>
            <a:pPr marL="171450" indent="-171450">
              <a:buFontTx/>
              <a:buChar char="-"/>
            </a:pPr>
            <a:r>
              <a:rPr lang="en-US" sz="1200" b="0" i="0" kern="1200" dirty="0">
                <a:solidFill>
                  <a:schemeClr val="tx1"/>
                </a:solidFill>
                <a:effectLst/>
                <a:latin typeface="+mn-lt"/>
                <a:ea typeface="+mn-ea"/>
                <a:cs typeface="+mn-cs"/>
              </a:rPr>
              <a:t>Radial Basis Function Maximum Mean Discrepancy </a:t>
            </a:r>
            <a:r>
              <a:rPr lang="en-US" altLang="zh-CN" sz="1200" b="0" i="0" kern="1200" dirty="0">
                <a:solidFill>
                  <a:schemeClr val="tx1"/>
                </a:solidFill>
                <a:effectLst/>
                <a:latin typeface="+mn-lt"/>
                <a:ea typeface="+mn-ea"/>
                <a:cs typeface="+mn-cs"/>
              </a:rPr>
              <a:t>(RBF-MMD)</a:t>
            </a:r>
            <a:r>
              <a:rPr lang="zh-CN" altLang="en-US" sz="1200" b="0" i="0"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detects differences in means, variances, dependence patterns, and other higher-order distributional properties.</a:t>
            </a:r>
            <a:r>
              <a:rPr lang="en-US" altLang="zh-CN" sz="1200" b="0" i="0" u="none" strike="noStrike" kern="1200" dirty="0">
                <a:solidFill>
                  <a:schemeClr val="tx1"/>
                </a:solidFill>
                <a:effectLst/>
                <a:latin typeface="+mn-lt"/>
                <a:ea typeface="+mn-ea"/>
                <a:cs typeface="+mn-cs"/>
              </a:rPr>
              <a:t>)</a:t>
            </a:r>
          </a:p>
          <a:p>
            <a:pPr marL="171450" indent="-171450">
              <a:buFontTx/>
              <a:buChar char="-"/>
            </a:pPr>
            <a:endParaRPr lang="en-US" b="0" dirty="0"/>
          </a:p>
        </p:txBody>
      </p:sp>
      <p:sp>
        <p:nvSpPr>
          <p:cNvPr id="4" name="Slide Number Placeholder 3"/>
          <p:cNvSpPr>
            <a:spLocks noGrp="1"/>
          </p:cNvSpPr>
          <p:nvPr>
            <p:ph type="sldNum" sz="quarter" idx="5"/>
          </p:nvPr>
        </p:nvSpPr>
        <p:spPr/>
        <p:txBody>
          <a:bodyPr/>
          <a:lstStyle/>
          <a:p>
            <a:fld id="{7DC772AE-BC83-4048-9DD3-F9AF9A3C94E7}" type="slidenum">
              <a:rPr lang="en-US" smtClean="0"/>
              <a:t>16</a:t>
            </a:fld>
            <a:endParaRPr lang="en-US"/>
          </a:p>
        </p:txBody>
      </p:sp>
    </p:spTree>
    <p:extLst>
      <p:ext uri="{BB962C8B-B14F-4D97-AF65-F5344CB8AC3E}">
        <p14:creationId xmlns:p14="http://schemas.microsoft.com/office/powerpoint/2010/main" val="36486203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AA2B2-D48B-685C-1F09-1B843B15B0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0541BC-A4B0-BE91-7A00-B240C32D45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E356C0-244E-1B57-1462-3063EE75B1BF}"/>
              </a:ext>
            </a:extLst>
          </p:cNvPr>
          <p:cNvSpPr>
            <a:spLocks noGrp="1"/>
          </p:cNvSpPr>
          <p:nvPr>
            <p:ph type="body" idx="1"/>
          </p:nvPr>
        </p:nvSpPr>
        <p:spPr/>
        <p:txBody>
          <a:bodyPr/>
          <a:lstStyle/>
          <a:p>
            <a:pPr algn="l"/>
            <a:r>
              <a:rPr lang="en-US" sz="1200" b="0" dirty="0"/>
              <a:t>In</a:t>
            </a:r>
            <a:r>
              <a:rPr lang="zh-CN" altLang="en-US" sz="1200" b="0" dirty="0"/>
              <a:t> </a:t>
            </a:r>
            <a:r>
              <a:rPr lang="en-US" altLang="zh-CN" sz="1200" b="0" dirty="0"/>
              <a:t>our</a:t>
            </a:r>
            <a:r>
              <a:rPr lang="zh-CN" altLang="en-US" sz="1200" b="0" dirty="0"/>
              <a:t> </a:t>
            </a:r>
            <a:r>
              <a:rPr lang="en-US" altLang="zh-CN" sz="1200" b="0" dirty="0"/>
              <a:t>main</a:t>
            </a:r>
            <a:r>
              <a:rPr lang="zh-CN" altLang="en-US" sz="1200" b="0" dirty="0"/>
              <a:t> </a:t>
            </a:r>
            <a:r>
              <a:rPr lang="en-US" altLang="zh-CN" sz="1200" b="0" dirty="0"/>
              <a:t>experiment,</a:t>
            </a:r>
            <a:r>
              <a:rPr lang="zh-CN" altLang="en-US" sz="1200" b="0" dirty="0"/>
              <a:t> </a:t>
            </a:r>
            <a:r>
              <a:rPr lang="en-US" altLang="zh-CN" sz="1200" b="0" dirty="0"/>
              <a:t>we</a:t>
            </a:r>
            <a:r>
              <a:rPr lang="zh-CN" altLang="en-US" sz="1200" b="0" dirty="0"/>
              <a:t> </a:t>
            </a:r>
            <a:r>
              <a:rPr lang="en-US" altLang="zh-CN" sz="1200" b="0" dirty="0"/>
              <a:t>assume</a:t>
            </a:r>
            <a:r>
              <a:rPr lang="zh-CN" altLang="en-US" sz="1200" b="0" dirty="0"/>
              <a:t> </a:t>
            </a:r>
            <a:r>
              <a:rPr lang="en-US" altLang="zh-CN" sz="1200" b="0" dirty="0"/>
              <a:t>the</a:t>
            </a:r>
            <a:r>
              <a:rPr lang="zh-CN" altLang="en-US" sz="1200" b="0" dirty="0"/>
              <a:t> </a:t>
            </a:r>
            <a:r>
              <a:rPr lang="en-US" altLang="zh-CN" sz="1200" b="0" dirty="0"/>
              <a:t>delay</a:t>
            </a:r>
            <a:r>
              <a:rPr lang="zh-CN" altLang="en-US" sz="1200" b="0" dirty="0"/>
              <a:t> </a:t>
            </a:r>
            <a:r>
              <a:rPr lang="en-US" altLang="zh-CN" sz="1200" b="0" dirty="0"/>
              <a:t>feedback</a:t>
            </a:r>
            <a:r>
              <a:rPr lang="zh-CN" altLang="en-US" sz="1200" b="0" dirty="0"/>
              <a:t> </a:t>
            </a:r>
            <a:r>
              <a:rPr lang="en-US" altLang="zh-CN" sz="1200" b="0" dirty="0"/>
              <a:t>of</a:t>
            </a:r>
            <a:r>
              <a:rPr lang="zh-CN" altLang="en-US" sz="1200" b="0" dirty="0"/>
              <a:t> </a:t>
            </a:r>
            <a:r>
              <a:rPr lang="en-US" altLang="zh-CN" sz="1200" b="0" dirty="0"/>
              <a:t>target</a:t>
            </a:r>
            <a:r>
              <a:rPr lang="zh-CN" altLang="en-US" sz="1200" b="0" dirty="0"/>
              <a:t> </a:t>
            </a:r>
            <a:r>
              <a:rPr lang="en-US" altLang="zh-CN" sz="1200" b="0" dirty="0"/>
              <a:t>label</a:t>
            </a:r>
            <a:r>
              <a:rPr lang="zh-CN" altLang="en-US" sz="1200" b="0" dirty="0"/>
              <a:t> </a:t>
            </a:r>
            <a:r>
              <a:rPr lang="en-US" altLang="zh-CN" sz="1200" b="0" dirty="0"/>
              <a:t>is</a:t>
            </a:r>
            <a:r>
              <a:rPr lang="zh-CN" altLang="en-US" sz="1200" b="0" dirty="0"/>
              <a:t> </a:t>
            </a:r>
            <a:r>
              <a:rPr lang="en-US" altLang="zh-CN" sz="1200" b="0" dirty="0"/>
              <a:t>1</a:t>
            </a:r>
            <a:r>
              <a:rPr lang="zh-CN" altLang="en-US" sz="1200" b="0" dirty="0"/>
              <a:t> </a:t>
            </a:r>
            <a:r>
              <a:rPr lang="en-US" altLang="zh-CN" sz="1200" b="0" dirty="0"/>
              <a:t>timestep,</a:t>
            </a:r>
            <a:r>
              <a:rPr lang="zh-CN" altLang="en-US" sz="1200" b="0" dirty="0"/>
              <a:t> </a:t>
            </a:r>
            <a:r>
              <a:rPr lang="en-US" altLang="zh-CN" sz="1200" b="0" dirty="0"/>
              <a:t>it</a:t>
            </a:r>
            <a:r>
              <a:rPr lang="zh-CN" altLang="en-US" sz="1200" b="0" dirty="0"/>
              <a:t> </a:t>
            </a:r>
            <a:r>
              <a:rPr lang="en-US" altLang="zh-CN" sz="1200" b="0" dirty="0"/>
              <a:t>could</a:t>
            </a:r>
            <a:r>
              <a:rPr lang="zh-CN" altLang="en-US" sz="1200" b="0" dirty="0"/>
              <a:t> </a:t>
            </a:r>
            <a:r>
              <a:rPr lang="en-US" altLang="zh-CN" sz="1200" b="0" dirty="0"/>
              <a:t>optimistic</a:t>
            </a:r>
            <a:r>
              <a:rPr lang="zh-CN" altLang="en-US" sz="1200" b="0" dirty="0"/>
              <a:t> </a:t>
            </a:r>
            <a:r>
              <a:rPr lang="en-US" altLang="zh-CN" sz="1200" b="0" dirty="0"/>
              <a:t>in</a:t>
            </a:r>
            <a:r>
              <a:rPr lang="zh-CN" altLang="en-US" sz="1200" b="0" dirty="0"/>
              <a:t> </a:t>
            </a:r>
            <a:r>
              <a:rPr lang="en-US" altLang="zh-CN" sz="1200" b="0" dirty="0"/>
              <a:t>real-world</a:t>
            </a:r>
            <a:r>
              <a:rPr lang="zh-CN" altLang="en-US" sz="1200" b="0" dirty="0"/>
              <a:t> </a:t>
            </a:r>
            <a:r>
              <a:rPr lang="en-US" altLang="zh-CN" sz="1200" b="0" dirty="0"/>
              <a:t>scenario</a:t>
            </a:r>
            <a:r>
              <a:rPr lang="zh-CN" altLang="en-US" sz="1200" b="0" dirty="0"/>
              <a:t> </a:t>
            </a:r>
            <a:r>
              <a:rPr lang="en-US" altLang="zh-CN" sz="1200" b="0" dirty="0"/>
              <a:t>since</a:t>
            </a:r>
            <a:r>
              <a:rPr lang="zh-CN" altLang="en-US" sz="1200" b="0" dirty="0"/>
              <a:t> </a:t>
            </a:r>
            <a:r>
              <a:rPr lang="en-US" altLang="zh-CN" sz="1200" b="0" dirty="0"/>
              <a:t>we</a:t>
            </a:r>
            <a:r>
              <a:rPr lang="zh-CN" altLang="en-US" sz="1200" b="0" dirty="0"/>
              <a:t> </a:t>
            </a:r>
            <a:r>
              <a:rPr lang="en-US" altLang="zh-CN" sz="1200" b="0" dirty="0"/>
              <a:t>might</a:t>
            </a:r>
            <a:r>
              <a:rPr lang="zh-CN" altLang="en-US" sz="1200" b="0" dirty="0"/>
              <a:t> </a:t>
            </a:r>
            <a:r>
              <a:rPr lang="en-US" altLang="zh-CN" sz="1200" b="0" dirty="0"/>
              <a:t>not able</a:t>
            </a:r>
            <a:r>
              <a:rPr lang="zh-CN" altLang="en-US" sz="1200" b="0" dirty="0"/>
              <a:t> </a:t>
            </a:r>
            <a:r>
              <a:rPr lang="en-US" altLang="zh-CN" sz="1200" b="0" dirty="0"/>
              <a:t>to</a:t>
            </a:r>
            <a:r>
              <a:rPr lang="zh-CN" altLang="en-US" sz="1200" b="0" dirty="0"/>
              <a:t> </a:t>
            </a:r>
            <a:r>
              <a:rPr lang="en-US" altLang="zh-CN" sz="1200" b="0" dirty="0"/>
              <a:t>get</a:t>
            </a:r>
            <a:r>
              <a:rPr lang="zh-CN" altLang="en-US" sz="1200" b="0" dirty="0"/>
              <a:t> </a:t>
            </a:r>
            <a:r>
              <a:rPr lang="en-US" altLang="zh-CN" sz="1200" b="0" dirty="0"/>
              <a:t>the</a:t>
            </a:r>
            <a:r>
              <a:rPr lang="zh-CN" altLang="en-US" sz="1200" b="0" dirty="0"/>
              <a:t> </a:t>
            </a:r>
            <a:r>
              <a:rPr lang="en-US" altLang="zh-CN" sz="1200" b="0" dirty="0"/>
              <a:t>ground-truth label</a:t>
            </a:r>
            <a:r>
              <a:rPr lang="zh-CN" altLang="en-US" sz="1200" b="0" dirty="0"/>
              <a:t> </a:t>
            </a:r>
            <a:r>
              <a:rPr lang="en-US" altLang="zh-CN" sz="1200" b="0" dirty="0"/>
              <a:t>immediately</a:t>
            </a:r>
            <a:r>
              <a:rPr lang="zh-CN" altLang="en-US" sz="1200" b="0" dirty="0"/>
              <a:t> </a:t>
            </a:r>
            <a:r>
              <a:rPr lang="en-US" altLang="zh-CN" sz="1200" b="0" dirty="0"/>
              <a:t>after</a:t>
            </a:r>
            <a:r>
              <a:rPr lang="zh-CN" altLang="en-US" sz="1200" b="0" dirty="0"/>
              <a:t> </a:t>
            </a:r>
            <a:r>
              <a:rPr lang="en-US" altLang="zh-CN" sz="1200" b="0" dirty="0"/>
              <a:t>prediction,</a:t>
            </a:r>
            <a:r>
              <a:rPr lang="zh-CN" altLang="en-US" sz="1200" b="0" dirty="0"/>
              <a:t> </a:t>
            </a:r>
            <a:r>
              <a:rPr lang="en-US" altLang="zh-CN" sz="1200" b="0" dirty="0"/>
              <a:t>so</a:t>
            </a:r>
            <a:r>
              <a:rPr lang="zh-CN" altLang="en-US" sz="1200" b="0" dirty="0"/>
              <a:t> </a:t>
            </a:r>
            <a:r>
              <a:rPr lang="en-US" altLang="zh-CN" sz="1200" b="0" dirty="0"/>
              <a:t>we</a:t>
            </a:r>
            <a:r>
              <a:rPr lang="zh-CN" altLang="en-US" sz="1200" b="0" dirty="0"/>
              <a:t> </a:t>
            </a:r>
            <a:r>
              <a:rPr lang="en-US" altLang="zh-CN" sz="1200" b="0" dirty="0"/>
              <a:t>test</a:t>
            </a:r>
            <a:r>
              <a:rPr lang="zh-CN" altLang="en-US" sz="1200" b="0" dirty="0"/>
              <a:t> </a:t>
            </a:r>
            <a:r>
              <a:rPr lang="en-US" altLang="zh-CN" sz="1200" b="0" dirty="0"/>
              <a:t>our</a:t>
            </a:r>
            <a:r>
              <a:rPr lang="zh-CN" altLang="en-US" sz="1200" b="0" dirty="0"/>
              <a:t> </a:t>
            </a:r>
            <a:r>
              <a:rPr lang="en-US" altLang="zh-CN" sz="1200" b="0" dirty="0"/>
              <a:t>framework</a:t>
            </a:r>
            <a:r>
              <a:rPr lang="zh-CN" altLang="en-US" sz="1200" b="0" dirty="0"/>
              <a:t> </a:t>
            </a:r>
            <a:r>
              <a:rPr lang="en-US" altLang="zh-CN" sz="1200" b="0" dirty="0"/>
              <a:t>with</a:t>
            </a:r>
            <a:r>
              <a:rPr lang="zh-CN" altLang="en-US" sz="1200" b="0" dirty="0"/>
              <a:t> </a:t>
            </a:r>
            <a:r>
              <a:rPr lang="en-US" altLang="zh-CN" sz="1200" b="0" dirty="0"/>
              <a:t>longer</a:t>
            </a:r>
            <a:r>
              <a:rPr lang="zh-CN" altLang="en-US" sz="1200" b="0" dirty="0"/>
              <a:t> </a:t>
            </a:r>
            <a:r>
              <a:rPr lang="en-US" altLang="zh-CN" sz="1200" b="0" dirty="0"/>
              <a:t>delay</a:t>
            </a:r>
            <a:r>
              <a:rPr lang="zh-CN" altLang="en-US" sz="1200" b="0" dirty="0"/>
              <a:t> </a:t>
            </a:r>
            <a:r>
              <a:rPr lang="en-US" altLang="zh-CN" sz="1200" b="0" dirty="0"/>
              <a:t>in</a:t>
            </a:r>
            <a:r>
              <a:rPr lang="zh-CN" altLang="en-US" sz="1200" b="0" dirty="0"/>
              <a:t> </a:t>
            </a:r>
            <a:r>
              <a:rPr lang="en-US" altLang="zh-CN" sz="1200" b="0" dirty="0"/>
              <a:t>half</a:t>
            </a:r>
            <a:r>
              <a:rPr lang="zh-CN" altLang="en-US" sz="1200" b="0" dirty="0"/>
              <a:t> </a:t>
            </a:r>
            <a:r>
              <a:rPr lang="en-US" altLang="zh-CN" sz="1200" b="0" dirty="0"/>
              <a:t>of</a:t>
            </a:r>
            <a:r>
              <a:rPr lang="zh-CN" altLang="en-US" sz="1200" b="0" dirty="0"/>
              <a:t> </a:t>
            </a:r>
            <a:r>
              <a:rPr lang="en-US" altLang="zh-CN" sz="1200" b="0" dirty="0"/>
              <a:t>input</a:t>
            </a:r>
            <a:r>
              <a:rPr lang="zh-CN" altLang="en-US" sz="1200" b="0" dirty="0"/>
              <a:t> </a:t>
            </a:r>
            <a:r>
              <a:rPr lang="en-US" altLang="zh-CN" sz="1200" b="0" dirty="0"/>
              <a:t>window</a:t>
            </a:r>
            <a:r>
              <a:rPr lang="zh-CN" altLang="en-US" sz="1200" b="0" dirty="0"/>
              <a:t> </a:t>
            </a:r>
            <a:r>
              <a:rPr lang="en-US" altLang="zh-CN" sz="1200" b="0" dirty="0"/>
              <a:t>size,</a:t>
            </a:r>
            <a:r>
              <a:rPr lang="zh-CN" altLang="en-US" sz="1200" b="0" dirty="0"/>
              <a:t> </a:t>
            </a:r>
            <a:r>
              <a:rPr lang="en-US" altLang="zh-CN" sz="1200" b="0" dirty="0"/>
              <a:t>a</a:t>
            </a:r>
            <a:r>
              <a:rPr lang="zh-CN" altLang="en-US" sz="1200" b="0" dirty="0"/>
              <a:t> </a:t>
            </a:r>
            <a:r>
              <a:rPr lang="en-US" altLang="zh-CN" sz="1200" b="0" dirty="0"/>
              <a:t>full</a:t>
            </a:r>
            <a:r>
              <a:rPr lang="zh-CN" altLang="en-US" sz="1200" b="0" dirty="0"/>
              <a:t> </a:t>
            </a:r>
            <a:r>
              <a:rPr lang="en-US" altLang="zh-CN" sz="1200" b="0" dirty="0"/>
              <a:t>windows</a:t>
            </a:r>
            <a:r>
              <a:rPr lang="zh-CN" altLang="en-US" sz="1200" b="0" dirty="0"/>
              <a:t> </a:t>
            </a:r>
            <a:r>
              <a:rPr lang="en-US" altLang="zh-CN" sz="1200" b="0" dirty="0"/>
              <a:t>and</a:t>
            </a:r>
            <a:r>
              <a:rPr lang="zh-CN" altLang="en-US" sz="1200" b="0" dirty="0"/>
              <a:t> </a:t>
            </a:r>
            <a:r>
              <a:rPr lang="en-US" altLang="zh-CN" sz="1200" b="0" dirty="0"/>
              <a:t>even</a:t>
            </a:r>
            <a:r>
              <a:rPr lang="zh-CN" altLang="en-US" sz="1200" b="0" dirty="0"/>
              <a:t> </a:t>
            </a:r>
            <a:r>
              <a:rPr lang="en-US" altLang="zh-CN" sz="1200" b="0" dirty="0"/>
              <a:t>a</a:t>
            </a:r>
            <a:r>
              <a:rPr lang="zh-CN" altLang="en-US" sz="1200" b="0" dirty="0"/>
              <a:t> </a:t>
            </a:r>
            <a:r>
              <a:rPr lang="en-US" altLang="zh-CN" sz="1200" b="0" dirty="0"/>
              <a:t>double</a:t>
            </a:r>
            <a:r>
              <a:rPr lang="zh-CN" altLang="en-US" sz="1200" b="0" dirty="0"/>
              <a:t> </a:t>
            </a:r>
            <a:r>
              <a:rPr lang="en-US" altLang="zh-CN" sz="1200" b="0" dirty="0"/>
              <a:t>window</a:t>
            </a:r>
            <a:r>
              <a:rPr lang="zh-CN" altLang="en-US" sz="1200" b="0" dirty="0"/>
              <a:t> </a:t>
            </a:r>
            <a:r>
              <a:rPr lang="en-US" altLang="zh-CN" sz="1200" b="0" dirty="0"/>
              <a:t>size.</a:t>
            </a:r>
            <a:r>
              <a:rPr lang="zh-CN" altLang="en-US" sz="1200" b="0" dirty="0"/>
              <a:t> </a:t>
            </a:r>
            <a:r>
              <a:rPr lang="en-US" altLang="zh-CN" sz="1200" b="0" dirty="0"/>
              <a:t>Under</a:t>
            </a:r>
            <a:r>
              <a:rPr lang="zh-CN" altLang="en-US" sz="1200" b="0" dirty="0"/>
              <a:t> </a:t>
            </a:r>
            <a:r>
              <a:rPr lang="en-US" altLang="zh-CN" sz="1200" b="0" dirty="0"/>
              <a:t>the</a:t>
            </a:r>
            <a:r>
              <a:rPr lang="zh-CN" altLang="en-US" sz="1200" b="0" dirty="0"/>
              <a:t> </a:t>
            </a:r>
            <a:r>
              <a:rPr lang="en-US" altLang="zh-CN" sz="1200" b="0" dirty="0"/>
              <a:t>context</a:t>
            </a:r>
            <a:r>
              <a:rPr lang="zh-CN" altLang="en-US" sz="1200" b="0" dirty="0"/>
              <a:t> </a:t>
            </a:r>
            <a:r>
              <a:rPr lang="en-US" altLang="zh-CN" sz="1200" b="0" dirty="0"/>
              <a:t>of</a:t>
            </a:r>
            <a:r>
              <a:rPr lang="zh-CN" altLang="en-US" sz="1200" b="0" dirty="0"/>
              <a:t> </a:t>
            </a:r>
            <a:r>
              <a:rPr lang="en-US" altLang="zh-CN" sz="1200" b="0" dirty="0"/>
              <a:t>TCN</a:t>
            </a:r>
            <a:r>
              <a:rPr lang="zh-CN" altLang="en-US" sz="1200" b="0" dirty="0"/>
              <a:t> </a:t>
            </a:r>
            <a:r>
              <a:rPr lang="en-US" altLang="zh-CN" sz="1200" b="0" dirty="0"/>
              <a:t>as</a:t>
            </a:r>
            <a:r>
              <a:rPr lang="zh-CN" altLang="en-US" sz="1200" b="0" dirty="0"/>
              <a:t> </a:t>
            </a:r>
            <a:r>
              <a:rPr lang="en-US" altLang="zh-CN" sz="1200" b="0" dirty="0"/>
              <a:t>backbone,</a:t>
            </a:r>
            <a:r>
              <a:rPr lang="zh-CN" altLang="en-US" sz="1200" b="0" dirty="0"/>
              <a:t> </a:t>
            </a:r>
            <a:r>
              <a:rPr lang="en-US" altLang="zh-CN" sz="1200" b="0" dirty="0"/>
              <a:t>the</a:t>
            </a:r>
            <a:r>
              <a:rPr lang="zh-CN" altLang="en-US" sz="1200" b="0" dirty="0"/>
              <a:t> </a:t>
            </a:r>
            <a:r>
              <a:rPr lang="en-US" altLang="zh-CN" sz="1200" b="0" dirty="0"/>
              <a:t>OOD</a:t>
            </a:r>
            <a:r>
              <a:rPr lang="zh-CN" altLang="en-US" sz="1200" b="0" dirty="0"/>
              <a:t> </a:t>
            </a:r>
            <a:r>
              <a:rPr lang="en-US" altLang="zh-CN" sz="1200" b="0" dirty="0"/>
              <a:t>performance</a:t>
            </a:r>
            <a:r>
              <a:rPr lang="zh-CN" altLang="en-US" sz="1200" b="0" dirty="0"/>
              <a:t> </a:t>
            </a:r>
            <a:r>
              <a:rPr lang="en-US" altLang="zh-CN" sz="1200" b="0" dirty="0"/>
              <a:t>of</a:t>
            </a:r>
            <a:r>
              <a:rPr lang="zh-CN" altLang="en-US" sz="1200" b="0" dirty="0"/>
              <a:t> </a:t>
            </a:r>
            <a:r>
              <a:rPr lang="en-US" altLang="zh-CN" sz="1200" b="0" dirty="0"/>
              <a:t>double</a:t>
            </a:r>
            <a:r>
              <a:rPr lang="zh-CN" altLang="en-US" sz="1200" b="0" dirty="0"/>
              <a:t> </a:t>
            </a:r>
            <a:r>
              <a:rPr lang="en-US" altLang="zh-CN" sz="1200" b="0" dirty="0"/>
              <a:t>window</a:t>
            </a:r>
            <a:r>
              <a:rPr lang="zh-CN" altLang="en-US" sz="1200" b="0" dirty="0"/>
              <a:t> </a:t>
            </a:r>
            <a:r>
              <a:rPr lang="en-US" altLang="zh-CN" sz="1200" b="0" dirty="0"/>
              <a:t>size</a:t>
            </a:r>
            <a:r>
              <a:rPr lang="zh-CN" altLang="en-US" sz="1200" b="0" dirty="0"/>
              <a:t> </a:t>
            </a:r>
            <a:r>
              <a:rPr lang="en-US" altLang="zh-CN" sz="1200" b="0" dirty="0"/>
              <a:t>delay</a:t>
            </a:r>
            <a:r>
              <a:rPr lang="zh-CN" altLang="en-US" sz="1200" b="0" dirty="0"/>
              <a:t> </a:t>
            </a:r>
            <a:r>
              <a:rPr lang="en-US" altLang="zh-CN" sz="1200" b="0" dirty="0"/>
              <a:t>is</a:t>
            </a:r>
            <a:r>
              <a:rPr lang="zh-CN" altLang="en-US" sz="1200" b="0" dirty="0"/>
              <a:t> </a:t>
            </a:r>
            <a:r>
              <a:rPr lang="en-US" altLang="zh-CN" sz="1200" b="0" dirty="0"/>
              <a:t>still</a:t>
            </a:r>
            <a:r>
              <a:rPr lang="zh-CN" altLang="en-US" sz="1200" b="0" dirty="0"/>
              <a:t> </a:t>
            </a:r>
            <a:r>
              <a:rPr lang="en-US" altLang="zh-CN" sz="1200" b="0" dirty="0"/>
              <a:t>better</a:t>
            </a:r>
            <a:r>
              <a:rPr lang="zh-CN" altLang="en-US" sz="1200" b="0" dirty="0"/>
              <a:t> </a:t>
            </a:r>
            <a:r>
              <a:rPr lang="en-US" altLang="zh-CN" sz="1200" b="0" dirty="0"/>
              <a:t>than</a:t>
            </a:r>
            <a:r>
              <a:rPr lang="zh-CN" altLang="en-US" sz="1200" b="0" dirty="0"/>
              <a:t> </a:t>
            </a:r>
            <a:r>
              <a:rPr lang="en-US" altLang="zh-CN" sz="1200" b="0" dirty="0"/>
              <a:t>the</a:t>
            </a:r>
            <a:r>
              <a:rPr lang="zh-CN" altLang="en-US" sz="1200" b="0" dirty="0"/>
              <a:t> </a:t>
            </a:r>
            <a:r>
              <a:rPr lang="en-US" altLang="zh-CN" sz="1200" b="0" dirty="0"/>
              <a:t>pure</a:t>
            </a:r>
            <a:r>
              <a:rPr lang="zh-CN" altLang="en-US" sz="1200" b="0" dirty="0"/>
              <a:t> </a:t>
            </a:r>
            <a:r>
              <a:rPr lang="en-US" altLang="zh-CN" sz="1200" b="0" dirty="0"/>
              <a:t>backbone</a:t>
            </a:r>
            <a:r>
              <a:rPr lang="zh-CN" altLang="en-US" sz="1200" b="0" dirty="0"/>
              <a:t> </a:t>
            </a:r>
            <a:r>
              <a:rPr lang="en-US" altLang="zh-CN" sz="1200" b="0" dirty="0"/>
              <a:t>prediction.</a:t>
            </a:r>
            <a:endParaRPr lang="en-US" sz="1200"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Besides,</a:t>
            </a:r>
            <a:r>
              <a:rPr lang="zh-CN" altLang="en-US" dirty="0"/>
              <a:t> </a:t>
            </a:r>
            <a:r>
              <a:rPr lang="en-US" altLang="zh-CN" dirty="0"/>
              <a:t>w</a:t>
            </a:r>
            <a:r>
              <a:rPr lang="en-US" dirty="0"/>
              <a:t>e further address the concern on the expressivity</a:t>
            </a:r>
            <a:r>
              <a:rPr lang="zh-CN" altLang="en-US" dirty="0"/>
              <a:t> </a:t>
            </a:r>
            <a:r>
              <a:rPr lang="en-US" altLang="zh-CN" dirty="0"/>
              <a:t>of</a:t>
            </a:r>
            <a:r>
              <a:rPr lang="zh-CN" altLang="en-US" dirty="0"/>
              <a:t> </a:t>
            </a:r>
            <a:r>
              <a:rPr lang="en-US" altLang="zh-CN" dirty="0"/>
              <a:t>Bayesian</a:t>
            </a:r>
            <a:r>
              <a:rPr lang="zh-CN" altLang="en-US" dirty="0"/>
              <a:t> </a:t>
            </a:r>
            <a:r>
              <a:rPr lang="en-US" altLang="zh-CN" dirty="0"/>
              <a:t>layer</a:t>
            </a:r>
            <a:r>
              <a:rPr lang="zh-CN" altLang="en-US" dirty="0"/>
              <a:t> </a:t>
            </a:r>
            <a:r>
              <a:rPr lang="en-US" altLang="zh-CN" dirty="0"/>
              <a:t>by</a:t>
            </a:r>
            <a:r>
              <a:rPr lang="zh-CN" altLang="en-US" dirty="0"/>
              <a:t> </a:t>
            </a:r>
            <a:r>
              <a:rPr lang="en-US" altLang="zh-CN" dirty="0"/>
              <a:t>introducing</a:t>
            </a:r>
            <a:r>
              <a:rPr lang="zh-CN" altLang="en-US" dirty="0"/>
              <a:t> </a:t>
            </a:r>
            <a:r>
              <a:rPr lang="en-US" altLang="zh-CN" dirty="0"/>
              <a:t>more</a:t>
            </a:r>
            <a:r>
              <a:rPr lang="zh-CN" altLang="en-US" dirty="0"/>
              <a:t> </a:t>
            </a:r>
            <a:r>
              <a:rPr lang="en-US" altLang="zh-CN" dirty="0"/>
              <a:t>trainable parameters</a:t>
            </a:r>
            <a:r>
              <a:rPr lang="zh-CN" altLang="en-US" dirty="0"/>
              <a:t> </a:t>
            </a:r>
            <a:r>
              <a:rPr lang="en-US" altLang="zh-CN" dirty="0"/>
              <a:t>by</a:t>
            </a:r>
            <a:r>
              <a:rPr lang="zh-CN" altLang="en-US" dirty="0"/>
              <a:t> </a:t>
            </a:r>
            <a:r>
              <a:rPr lang="en-US" altLang="zh-CN" dirty="0"/>
              <a:t>unfrozen</a:t>
            </a:r>
            <a:r>
              <a:rPr lang="zh-CN" altLang="en-US" dirty="0"/>
              <a:t> </a:t>
            </a:r>
            <a:r>
              <a:rPr lang="en-US" altLang="zh-CN" dirty="0"/>
              <a:t>the</a:t>
            </a:r>
            <a:r>
              <a:rPr lang="zh-CN" altLang="en-US" dirty="0"/>
              <a:t> </a:t>
            </a:r>
            <a:r>
              <a:rPr lang="en-US" dirty="0"/>
              <a:t>last-layer and </a:t>
            </a:r>
            <a:r>
              <a:rPr lang="en-US" dirty="0" err="1"/>
              <a:t>LoRA</a:t>
            </a:r>
            <a:r>
              <a:rPr lang="en-US" dirty="0"/>
              <a:t>-style online update</a:t>
            </a:r>
            <a:r>
              <a:rPr lang="en-US" altLang="zh-CN" dirty="0"/>
              <a:t>.</a:t>
            </a:r>
            <a:r>
              <a:rPr lang="zh-CN" altLang="en-US" dirty="0"/>
              <a:t> </a:t>
            </a:r>
            <a:r>
              <a:rPr lang="en-US" altLang="zh-CN" dirty="0"/>
              <a:t>They</a:t>
            </a:r>
            <a:r>
              <a:rPr lang="zh-CN" altLang="en-US" dirty="0"/>
              <a:t> </a:t>
            </a:r>
            <a:r>
              <a:rPr lang="en-US" altLang="zh-CN" dirty="0"/>
              <a:t>both</a:t>
            </a:r>
            <a:r>
              <a:rPr lang="zh-CN" altLang="en-US" dirty="0"/>
              <a:t> </a:t>
            </a:r>
            <a:r>
              <a:rPr lang="en-US" dirty="0"/>
              <a:t>degrade MAE/MSE, suggesting that extra online flexibility can </a:t>
            </a:r>
            <a:r>
              <a:rPr lang="en-US" altLang="zh-CN" dirty="0"/>
              <a:t>be</a:t>
            </a:r>
            <a:r>
              <a:rPr lang="zh-CN" altLang="en-US" dirty="0"/>
              <a:t> </a:t>
            </a:r>
            <a:r>
              <a:rPr lang="en-US" altLang="zh-CN" dirty="0"/>
              <a:t>harmful</a:t>
            </a:r>
            <a:r>
              <a:rPr lang="en-US" dirty="0"/>
              <a:t> under delayed supervision</a:t>
            </a:r>
            <a:r>
              <a:rPr lang="zh-CN" altLang="en-US" dirty="0"/>
              <a:t> </a:t>
            </a:r>
            <a:r>
              <a:rPr lang="en-US" altLang="zh-CN" dirty="0"/>
              <a:t>context.</a:t>
            </a:r>
            <a:endParaRPr lang="en-US" dirty="0"/>
          </a:p>
        </p:txBody>
      </p:sp>
      <p:sp>
        <p:nvSpPr>
          <p:cNvPr id="4" name="Slide Number Placeholder 3">
            <a:extLst>
              <a:ext uri="{FF2B5EF4-FFF2-40B4-BE49-F238E27FC236}">
                <a16:creationId xmlns:a16="http://schemas.microsoft.com/office/drawing/2014/main" id="{883AF2C4-E91A-41CB-51AD-A7E0B833BDE4}"/>
              </a:ext>
            </a:extLst>
          </p:cNvPr>
          <p:cNvSpPr>
            <a:spLocks noGrp="1"/>
          </p:cNvSpPr>
          <p:nvPr>
            <p:ph type="sldNum" sz="quarter" idx="5"/>
          </p:nvPr>
        </p:nvSpPr>
        <p:spPr/>
        <p:txBody>
          <a:bodyPr/>
          <a:lstStyle/>
          <a:p>
            <a:fld id="{7DC772AE-BC83-4048-9DD3-F9AF9A3C94E7}" type="slidenum">
              <a:rPr lang="en-US" smtClean="0"/>
              <a:t>17</a:t>
            </a:fld>
            <a:endParaRPr lang="en-US"/>
          </a:p>
        </p:txBody>
      </p:sp>
    </p:spTree>
    <p:extLst>
      <p:ext uri="{BB962C8B-B14F-4D97-AF65-F5344CB8AC3E}">
        <p14:creationId xmlns:p14="http://schemas.microsoft.com/office/powerpoint/2010/main" val="4878251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We</a:t>
            </a:r>
            <a:r>
              <a:rPr lang="zh-CN" altLang="en-US" dirty="0"/>
              <a:t> </a:t>
            </a:r>
            <a:r>
              <a:rPr lang="en-US" altLang="zh-CN" dirty="0"/>
              <a:t>performed</a:t>
            </a:r>
            <a:r>
              <a:rPr lang="zh-CN" altLang="en-US" dirty="0"/>
              <a:t> </a:t>
            </a:r>
            <a:r>
              <a:rPr lang="en-US" altLang="zh-CN" dirty="0"/>
              <a:t>three</a:t>
            </a:r>
            <a:r>
              <a:rPr lang="zh-CN" altLang="en-US" dirty="0"/>
              <a:t> </a:t>
            </a:r>
            <a:r>
              <a:rPr lang="en-US" altLang="zh-CN" dirty="0"/>
              <a:t>kinds</a:t>
            </a:r>
            <a:r>
              <a:rPr lang="zh-CN" altLang="en-US" dirty="0"/>
              <a:t> </a:t>
            </a:r>
            <a:r>
              <a:rPr lang="en-US" altLang="zh-CN" dirty="0"/>
              <a:t>of</a:t>
            </a:r>
            <a:r>
              <a:rPr lang="zh-CN" altLang="en-US" dirty="0"/>
              <a:t> </a:t>
            </a:r>
            <a:r>
              <a:rPr lang="en-US" altLang="zh-CN" dirty="0"/>
              <a:t>ablations:</a:t>
            </a:r>
            <a:r>
              <a:rPr lang="zh-CN" altLang="en-US" dirty="0"/>
              <a:t> </a:t>
            </a:r>
            <a:r>
              <a:rPr lang="en-US" altLang="zh-CN" dirty="0"/>
              <a:t>we</a:t>
            </a:r>
            <a:r>
              <a:rPr lang="zh-CN" altLang="en-US" dirty="0"/>
              <a:t> </a:t>
            </a:r>
            <a:r>
              <a:rPr lang="en-US" altLang="zh-CN" dirty="0"/>
              <a:t>removed</a:t>
            </a:r>
            <a:r>
              <a:rPr lang="zh-CN" altLang="en-US" dirty="0"/>
              <a:t> </a:t>
            </a:r>
            <a:r>
              <a:rPr lang="en-US" altLang="zh-CN" dirty="0"/>
              <a:t>the</a:t>
            </a:r>
            <a:r>
              <a:rPr lang="zh-CN" altLang="en-US" dirty="0"/>
              <a:t> </a:t>
            </a:r>
            <a:r>
              <a:rPr lang="en-US" altLang="zh-CN" dirty="0"/>
              <a:t>gating</a:t>
            </a:r>
            <a:r>
              <a:rPr lang="zh-CN" altLang="en-US" dirty="0"/>
              <a:t> </a:t>
            </a:r>
            <a:r>
              <a:rPr lang="en-US" altLang="zh-CN" dirty="0"/>
              <a:t>mechanism</a:t>
            </a:r>
            <a:r>
              <a:rPr lang="zh-CN" altLang="en-US" dirty="0"/>
              <a:t> </a:t>
            </a:r>
            <a:r>
              <a:rPr lang="en-US" altLang="zh-CN" dirty="0"/>
              <a:t>to</a:t>
            </a:r>
            <a:r>
              <a:rPr lang="zh-CN" altLang="en-US" dirty="0"/>
              <a:t> </a:t>
            </a:r>
            <a:r>
              <a:rPr lang="en-US" altLang="zh-CN" dirty="0"/>
              <a:t>verify</a:t>
            </a:r>
            <a:r>
              <a:rPr lang="zh-CN" altLang="en-US" dirty="0"/>
              <a:t> </a:t>
            </a:r>
            <a:r>
              <a:rPr lang="en-US" altLang="zh-CN" dirty="0"/>
              <a:t>the</a:t>
            </a:r>
            <a:r>
              <a:rPr lang="zh-CN" altLang="en-US" dirty="0"/>
              <a:t> </a:t>
            </a:r>
            <a:r>
              <a:rPr lang="en-US" altLang="zh-CN" dirty="0"/>
              <a:t>no-harm</a:t>
            </a:r>
            <a:r>
              <a:rPr lang="zh-CN" altLang="en-US" dirty="0"/>
              <a:t> </a:t>
            </a:r>
            <a:r>
              <a:rPr lang="en-US" altLang="zh-CN" dirty="0"/>
              <a:t>effect,</a:t>
            </a:r>
            <a:r>
              <a:rPr lang="zh-CN" altLang="en-US" dirty="0"/>
              <a:t> </a:t>
            </a:r>
            <a:r>
              <a:rPr lang="en-US" altLang="zh-CN" dirty="0"/>
              <a:t>and</a:t>
            </a:r>
            <a:r>
              <a:rPr lang="zh-CN" altLang="en-US" dirty="0"/>
              <a:t> </a:t>
            </a:r>
            <a:r>
              <a:rPr lang="en-US" altLang="zh-CN" dirty="0"/>
              <a:t>we</a:t>
            </a:r>
            <a:r>
              <a:rPr lang="zh-CN" altLang="en-US" dirty="0"/>
              <a:t> </a:t>
            </a:r>
            <a:r>
              <a:rPr lang="en-US" altLang="zh-CN" dirty="0"/>
              <a:t>remove</a:t>
            </a:r>
            <a:r>
              <a:rPr lang="zh-CN" altLang="en-US" dirty="0"/>
              <a:t> </a:t>
            </a:r>
            <a:r>
              <a:rPr lang="en-US" altLang="zh-CN" dirty="0"/>
              <a:t>the</a:t>
            </a:r>
            <a:r>
              <a:rPr lang="zh-CN" altLang="en-US" dirty="0"/>
              <a:t> </a:t>
            </a:r>
            <a:r>
              <a:rPr lang="en-US" altLang="zh-CN" dirty="0" err="1"/>
              <a:t>pac</a:t>
            </a:r>
            <a:r>
              <a:rPr lang="en-US" altLang="zh-CN" dirty="0"/>
              <a:t>-bayes</a:t>
            </a:r>
            <a:r>
              <a:rPr lang="zh-CN" altLang="en-US" dirty="0"/>
              <a:t> </a:t>
            </a:r>
            <a:r>
              <a:rPr lang="en-US" altLang="zh-CN" dirty="0"/>
              <a:t>term</a:t>
            </a:r>
            <a:r>
              <a:rPr lang="zh-CN" altLang="en-US" dirty="0"/>
              <a:t> </a:t>
            </a:r>
            <a:r>
              <a:rPr lang="en-US" altLang="zh-CN" dirty="0"/>
              <a:t>to</a:t>
            </a:r>
            <a:r>
              <a:rPr lang="zh-CN" altLang="en-US" dirty="0"/>
              <a:t> </a:t>
            </a:r>
            <a:r>
              <a:rPr lang="en-US" altLang="zh-CN" dirty="0"/>
              <a:t>verify</a:t>
            </a:r>
            <a:r>
              <a:rPr lang="zh-CN" altLang="en-US" dirty="0"/>
              <a:t> </a:t>
            </a:r>
            <a:r>
              <a:rPr lang="en-US" altLang="zh-CN" dirty="0"/>
              <a:t>its</a:t>
            </a:r>
            <a:r>
              <a:rPr lang="zh-CN" altLang="en-US" dirty="0"/>
              <a:t> </a:t>
            </a:r>
            <a:r>
              <a:rPr lang="en-US" altLang="zh-CN" dirty="0"/>
              <a:t>effectiveness.</a:t>
            </a:r>
            <a:r>
              <a:rPr lang="zh-CN" altLang="en-US" dirty="0"/>
              <a:t> </a:t>
            </a:r>
            <a:r>
              <a:rPr lang="en-US" altLang="zh-CN" dirty="0"/>
              <a:t>Then</a:t>
            </a:r>
            <a:r>
              <a:rPr lang="zh-CN" altLang="en-US" dirty="0"/>
              <a:t> </a:t>
            </a:r>
            <a:r>
              <a:rPr lang="en-US" altLang="zh-CN" dirty="0"/>
              <a:t>we</a:t>
            </a:r>
            <a:r>
              <a:rPr lang="zh-CN" altLang="en-US" dirty="0"/>
              <a:t> </a:t>
            </a:r>
            <a:r>
              <a:rPr lang="en-US" altLang="zh-CN" dirty="0"/>
              <a:t>disable</a:t>
            </a:r>
            <a:r>
              <a:rPr lang="zh-CN" altLang="en-US" dirty="0"/>
              <a:t> </a:t>
            </a:r>
            <a:r>
              <a:rPr lang="en-US" altLang="zh-CN" dirty="0"/>
              <a:t>the</a:t>
            </a:r>
            <a:r>
              <a:rPr lang="zh-CN" altLang="en-US" dirty="0"/>
              <a:t> </a:t>
            </a:r>
            <a:r>
              <a:rPr lang="en-US" altLang="zh-CN" dirty="0"/>
              <a:t>online</a:t>
            </a:r>
            <a:r>
              <a:rPr lang="zh-CN" altLang="en-US" dirty="0"/>
              <a:t> </a:t>
            </a:r>
            <a:r>
              <a:rPr lang="en-US" altLang="zh-CN" dirty="0"/>
              <a:t>calibration</a:t>
            </a:r>
            <a:r>
              <a:rPr lang="zh-CN" altLang="en-US" dirty="0"/>
              <a:t> </a:t>
            </a:r>
            <a:r>
              <a:rPr lang="en-US" altLang="zh-CN" dirty="0"/>
              <a:t>enforce</a:t>
            </a:r>
            <a:r>
              <a:rPr lang="zh-CN" altLang="en-US" dirty="0"/>
              <a:t> </a:t>
            </a:r>
            <a:r>
              <a:rPr lang="en-US" altLang="zh-CN" dirty="0"/>
              <a:t>the</a:t>
            </a:r>
            <a:r>
              <a:rPr lang="zh-CN" altLang="en-US" dirty="0"/>
              <a:t> </a:t>
            </a:r>
            <a:r>
              <a:rPr lang="en-US" altLang="zh-CN" dirty="0"/>
              <a:t>framework</a:t>
            </a:r>
            <a:r>
              <a:rPr lang="zh-CN" altLang="en-US" dirty="0"/>
              <a:t> </a:t>
            </a:r>
            <a:r>
              <a:rPr lang="en-US" altLang="zh-CN" dirty="0"/>
              <a:t>as</a:t>
            </a:r>
            <a:r>
              <a:rPr lang="zh-CN" altLang="en-US" dirty="0"/>
              <a:t> </a:t>
            </a:r>
            <a:r>
              <a:rPr lang="en-US" altLang="zh-CN" dirty="0"/>
              <a:t>offline-learned</a:t>
            </a:r>
            <a:r>
              <a:rPr lang="zh-CN" altLang="en-US" dirty="0"/>
              <a:t> </a:t>
            </a:r>
            <a:r>
              <a:rPr lang="en-US" altLang="zh-CN" dirty="0"/>
              <a:t>Bayesian</a:t>
            </a:r>
            <a:r>
              <a:rPr lang="zh-CN" altLang="en-US" dirty="0"/>
              <a:t> </a:t>
            </a:r>
            <a:r>
              <a:rPr lang="en-US" altLang="zh-CN" dirty="0"/>
              <a:t>layer.</a:t>
            </a:r>
            <a:r>
              <a:rPr lang="zh-CN" altLang="en-US" dirty="0"/>
              <a:t> </a:t>
            </a:r>
            <a:endParaRPr lang="en-US" altLang="zh-CN" dirty="0"/>
          </a:p>
          <a:p>
            <a:endParaRPr lang="en-US" dirty="0"/>
          </a:p>
          <a:p>
            <a:r>
              <a:rPr lang="en-US" sz="1200" b="1" dirty="0"/>
              <a:t>Online calibration is the main performance driver:</a:t>
            </a:r>
            <a:r>
              <a:rPr lang="en-US" sz="1200" dirty="0"/>
              <a:t> </a:t>
            </a:r>
            <a:r>
              <a:rPr lang="en-US" sz="1200" b="0" i="0" u="none" strike="noStrike" kern="1200" dirty="0">
                <a:solidFill>
                  <a:schemeClr val="tx1"/>
                </a:solidFill>
                <a:effectLst/>
                <a:latin typeface="+mn-lt"/>
                <a:ea typeface="+mn-ea"/>
                <a:cs typeface="+mn-cs"/>
              </a:rPr>
              <a:t> This is expected because offline training has access only to ETTh1, so the resulting PAC-Bayes certificate cannot account for the ETTh2 shift. Only during the online stage, with ETTh2 are revealed, OMPB can estimate accountable certificate between source and target domain.</a:t>
            </a:r>
          </a:p>
          <a:p>
            <a:endParaRPr lang="en-US" dirty="0"/>
          </a:p>
          <a:p>
            <a:r>
              <a:rPr lang="en-US" altLang="zh-CN" dirty="0"/>
              <a:t>And</a:t>
            </a:r>
            <a:r>
              <a:rPr lang="zh-CN" altLang="en-US" dirty="0"/>
              <a:t> </a:t>
            </a:r>
            <a:r>
              <a:rPr lang="en-US" altLang="zh-CN" dirty="0"/>
              <a:t>PAC-Bayes</a:t>
            </a:r>
            <a:r>
              <a:rPr lang="zh-CN" altLang="en-US" dirty="0"/>
              <a:t> </a:t>
            </a:r>
            <a:r>
              <a:rPr lang="en-US" altLang="zh-CN" dirty="0"/>
              <a:t>term</a:t>
            </a:r>
            <a:r>
              <a:rPr lang="zh-CN" altLang="en-US" dirty="0"/>
              <a:t> </a:t>
            </a:r>
            <a:r>
              <a:rPr lang="en-US" altLang="zh-CN" dirty="0"/>
              <a:t>performs</a:t>
            </a:r>
            <a:r>
              <a:rPr lang="zh-CN" altLang="en-US" dirty="0"/>
              <a:t> </a:t>
            </a:r>
            <a:r>
              <a:rPr lang="en-US" altLang="zh-CN" dirty="0"/>
              <a:t>the</a:t>
            </a:r>
            <a:r>
              <a:rPr lang="zh-CN" altLang="en-US" dirty="0"/>
              <a:t> </a:t>
            </a:r>
            <a:r>
              <a:rPr lang="en-US" altLang="zh-CN" dirty="0"/>
              <a:t>role</a:t>
            </a:r>
            <a:r>
              <a:rPr lang="zh-CN" altLang="en-US" dirty="0"/>
              <a:t> </a:t>
            </a:r>
            <a:r>
              <a:rPr lang="en-US" altLang="zh-CN" dirty="0"/>
              <a:t>of</a:t>
            </a:r>
            <a:r>
              <a:rPr lang="zh-CN" altLang="en-US" dirty="0"/>
              <a:t> </a:t>
            </a:r>
            <a:r>
              <a:rPr lang="en-US" altLang="zh-CN" dirty="0"/>
              <a:t>stabilizing</a:t>
            </a:r>
            <a:r>
              <a:rPr lang="zh-CN" altLang="en-US" dirty="0"/>
              <a:t> </a:t>
            </a:r>
            <a:r>
              <a:rPr lang="en-US" altLang="zh-CN" dirty="0"/>
              <a:t>the</a:t>
            </a:r>
            <a:r>
              <a:rPr lang="zh-CN" altLang="en-US" dirty="0"/>
              <a:t> </a:t>
            </a:r>
            <a:r>
              <a:rPr lang="en-US" altLang="zh-CN" dirty="0"/>
              <a:t>calibration.</a:t>
            </a:r>
          </a:p>
          <a:p>
            <a:endParaRPr lang="en-US" dirty="0"/>
          </a:p>
          <a:p>
            <a:r>
              <a:rPr lang="en-US" altLang="zh-CN" dirty="0"/>
              <a:t>The</a:t>
            </a:r>
            <a:r>
              <a:rPr lang="zh-CN" altLang="en-US" dirty="0"/>
              <a:t> </a:t>
            </a:r>
            <a:r>
              <a:rPr lang="en-US" altLang="zh-CN" dirty="0"/>
              <a:t>gating</a:t>
            </a:r>
            <a:r>
              <a:rPr lang="zh-CN" altLang="en-US" dirty="0"/>
              <a:t> </a:t>
            </a:r>
            <a:r>
              <a:rPr lang="en-US" altLang="zh-CN" dirty="0"/>
              <a:t>mechanism</a:t>
            </a:r>
            <a:r>
              <a:rPr lang="zh-CN" altLang="en-US" dirty="0"/>
              <a:t> </a:t>
            </a:r>
            <a:r>
              <a:rPr lang="en-US" altLang="zh-CN" dirty="0"/>
              <a:t>show</a:t>
            </a:r>
            <a:r>
              <a:rPr lang="zh-CN" altLang="en-US" dirty="0"/>
              <a:t> </a:t>
            </a:r>
            <a:r>
              <a:rPr lang="en-US" altLang="zh-CN" dirty="0"/>
              <a:t>benefits</a:t>
            </a:r>
            <a:r>
              <a:rPr lang="zh-CN" altLang="en-US" dirty="0"/>
              <a:t> </a:t>
            </a:r>
            <a:r>
              <a:rPr lang="en-US" altLang="zh-CN" dirty="0"/>
              <a:t>in</a:t>
            </a:r>
            <a:r>
              <a:rPr lang="zh-CN" altLang="en-US" dirty="0"/>
              <a:t> </a:t>
            </a:r>
            <a:r>
              <a:rPr lang="en-US" altLang="zh-CN" dirty="0" err="1"/>
              <a:t>ETTh</a:t>
            </a:r>
            <a:r>
              <a:rPr lang="zh-CN" altLang="en-US" dirty="0"/>
              <a:t> </a:t>
            </a:r>
            <a:r>
              <a:rPr lang="en-US" altLang="zh-CN" dirty="0"/>
              <a:t>and</a:t>
            </a:r>
            <a:r>
              <a:rPr lang="zh-CN" altLang="en-US" dirty="0"/>
              <a:t> </a:t>
            </a:r>
            <a:r>
              <a:rPr lang="en-US" altLang="zh-CN" dirty="0"/>
              <a:t>Weather</a:t>
            </a:r>
            <a:r>
              <a:rPr lang="zh-CN" altLang="en-US" dirty="0"/>
              <a:t> </a:t>
            </a:r>
            <a:r>
              <a:rPr lang="en-US" altLang="zh-CN" dirty="0"/>
              <a:t>dataset</a:t>
            </a:r>
            <a:r>
              <a:rPr lang="zh-CN" altLang="en-US" dirty="0"/>
              <a:t> </a:t>
            </a:r>
            <a:r>
              <a:rPr lang="en-US" altLang="zh-CN" dirty="0"/>
              <a:t>whose</a:t>
            </a:r>
            <a:r>
              <a:rPr lang="zh-CN" altLang="en-US" dirty="0"/>
              <a:t> </a:t>
            </a:r>
            <a:r>
              <a:rPr lang="en-US" altLang="zh-CN" dirty="0"/>
              <a:t>sample</a:t>
            </a:r>
            <a:r>
              <a:rPr lang="zh-CN" altLang="en-US" dirty="0"/>
              <a:t> </a:t>
            </a:r>
            <a:r>
              <a:rPr lang="en-US" altLang="zh-CN" dirty="0"/>
              <a:t>size</a:t>
            </a:r>
            <a:r>
              <a:rPr lang="zh-CN" altLang="en-US" dirty="0"/>
              <a:t> </a:t>
            </a:r>
            <a:r>
              <a:rPr lang="en-US" altLang="zh-CN" dirty="0"/>
              <a:t>is</a:t>
            </a:r>
            <a:r>
              <a:rPr lang="zh-CN" altLang="en-US" dirty="0"/>
              <a:t> </a:t>
            </a:r>
            <a:r>
              <a:rPr lang="en-US" altLang="zh-CN" dirty="0"/>
              <a:t>much</a:t>
            </a:r>
            <a:r>
              <a:rPr lang="zh-CN" altLang="en-US" dirty="0"/>
              <a:t> </a:t>
            </a:r>
            <a:r>
              <a:rPr lang="en-US" altLang="zh-CN" dirty="0"/>
              <a:t>larger,</a:t>
            </a:r>
            <a:r>
              <a:rPr lang="zh-CN" altLang="en-US" dirty="0"/>
              <a:t> </a:t>
            </a:r>
            <a:r>
              <a:rPr lang="en-US" altLang="zh-CN" dirty="0"/>
              <a:t>while</a:t>
            </a:r>
            <a:r>
              <a:rPr lang="zh-CN" altLang="en-US" dirty="0"/>
              <a:t> </a:t>
            </a:r>
            <a:r>
              <a:rPr lang="en-US" altLang="zh-CN" dirty="0"/>
              <a:t>it</a:t>
            </a:r>
            <a:r>
              <a:rPr lang="zh-CN" altLang="en-US" dirty="0"/>
              <a:t> </a:t>
            </a:r>
            <a:r>
              <a:rPr lang="en-US" altLang="zh-CN" dirty="0"/>
              <a:t>shows</a:t>
            </a:r>
            <a:r>
              <a:rPr lang="zh-CN" altLang="en-US" dirty="0"/>
              <a:t> </a:t>
            </a:r>
            <a:r>
              <a:rPr lang="en-US" altLang="zh-CN" dirty="0"/>
              <a:t>negative</a:t>
            </a:r>
            <a:r>
              <a:rPr lang="zh-CN" altLang="en-US" dirty="0"/>
              <a:t> </a:t>
            </a:r>
            <a:r>
              <a:rPr lang="en-US" altLang="zh-CN" dirty="0"/>
              <a:t>impact</a:t>
            </a:r>
            <a:r>
              <a:rPr lang="zh-CN" altLang="en-US" dirty="0"/>
              <a:t> </a:t>
            </a:r>
            <a:r>
              <a:rPr lang="en-US" altLang="zh-CN" dirty="0"/>
              <a:t>on</a:t>
            </a:r>
            <a:r>
              <a:rPr lang="zh-CN" altLang="en-US" dirty="0"/>
              <a:t> </a:t>
            </a:r>
            <a:r>
              <a:rPr lang="en-US" altLang="zh-CN" dirty="0"/>
              <a:t>ILI</a:t>
            </a:r>
            <a:r>
              <a:rPr lang="zh-CN" altLang="en-US" dirty="0"/>
              <a:t> </a:t>
            </a:r>
            <a:r>
              <a:rPr lang="en-US" altLang="zh-CN" dirty="0"/>
              <a:t>datasets,</a:t>
            </a:r>
            <a:r>
              <a:rPr lang="zh-CN" altLang="en-US" dirty="0"/>
              <a:t> </a:t>
            </a:r>
            <a:r>
              <a:rPr lang="en-US" altLang="zh-CN" dirty="0"/>
              <a:t>implying</a:t>
            </a:r>
            <a:r>
              <a:rPr lang="zh-CN" altLang="en-US" dirty="0"/>
              <a:t> </a:t>
            </a:r>
            <a:r>
              <a:rPr lang="en-US" altLang="zh-CN" dirty="0"/>
              <a:t>with</a:t>
            </a:r>
            <a:r>
              <a:rPr lang="zh-CN" altLang="en-US" dirty="0"/>
              <a:t> </a:t>
            </a:r>
            <a:r>
              <a:rPr lang="en-US" altLang="zh-CN" dirty="0"/>
              <a:t>limited</a:t>
            </a:r>
            <a:r>
              <a:rPr lang="zh-CN" altLang="en-US" dirty="0"/>
              <a:t> </a:t>
            </a:r>
            <a:r>
              <a:rPr lang="en-US" altLang="zh-CN" dirty="0"/>
              <a:t>samples,</a:t>
            </a:r>
            <a:r>
              <a:rPr lang="zh-CN" altLang="en-US" dirty="0"/>
              <a:t> </a:t>
            </a:r>
            <a:r>
              <a:rPr lang="en-US" altLang="zh-CN" dirty="0"/>
              <a:t>more</a:t>
            </a:r>
            <a:r>
              <a:rPr lang="zh-CN" altLang="en-US" dirty="0"/>
              <a:t> </a:t>
            </a:r>
            <a:r>
              <a:rPr lang="en-US" altLang="zh-CN" dirty="0"/>
              <a:t>aggressive</a:t>
            </a:r>
            <a:r>
              <a:rPr lang="zh-CN" altLang="en-US" dirty="0"/>
              <a:t> </a:t>
            </a:r>
            <a:r>
              <a:rPr lang="en-US" altLang="zh-CN" dirty="0"/>
              <a:t>calibration</a:t>
            </a:r>
            <a:r>
              <a:rPr lang="zh-CN" altLang="en-US" dirty="0"/>
              <a:t> </a:t>
            </a:r>
            <a:r>
              <a:rPr lang="en-US" altLang="zh-CN" dirty="0"/>
              <a:t>may</a:t>
            </a:r>
            <a:r>
              <a:rPr lang="zh-CN" altLang="en-US" dirty="0"/>
              <a:t> </a:t>
            </a:r>
            <a:r>
              <a:rPr lang="en-US" altLang="zh-CN" dirty="0"/>
              <a:t>yield</a:t>
            </a:r>
            <a:r>
              <a:rPr lang="zh-CN" altLang="en-US" dirty="0"/>
              <a:t> </a:t>
            </a:r>
            <a:r>
              <a:rPr lang="en-US" altLang="zh-CN" dirty="0"/>
              <a:t>better</a:t>
            </a:r>
            <a:r>
              <a:rPr lang="zh-CN" altLang="en-US" dirty="0"/>
              <a:t> </a:t>
            </a:r>
            <a:r>
              <a:rPr lang="en-US" altLang="zh-CN" dirty="0"/>
              <a:t>performance.</a:t>
            </a:r>
            <a:r>
              <a:rPr lang="zh-CN" altLang="en-US" dirty="0"/>
              <a:t> </a:t>
            </a:r>
            <a:endParaRPr lang="en-US" dirty="0"/>
          </a:p>
        </p:txBody>
      </p:sp>
      <p:sp>
        <p:nvSpPr>
          <p:cNvPr id="4" name="Slide Number Placeholder 3"/>
          <p:cNvSpPr>
            <a:spLocks noGrp="1"/>
          </p:cNvSpPr>
          <p:nvPr>
            <p:ph type="sldNum" sz="quarter" idx="5"/>
          </p:nvPr>
        </p:nvSpPr>
        <p:spPr/>
        <p:txBody>
          <a:bodyPr/>
          <a:lstStyle/>
          <a:p>
            <a:fld id="{7DC772AE-BC83-4048-9DD3-F9AF9A3C94E7}" type="slidenum">
              <a:rPr lang="en-US" smtClean="0"/>
              <a:t>18</a:t>
            </a:fld>
            <a:endParaRPr lang="en-US"/>
          </a:p>
        </p:txBody>
      </p:sp>
    </p:spTree>
    <p:extLst>
      <p:ext uri="{BB962C8B-B14F-4D97-AF65-F5344CB8AC3E}">
        <p14:creationId xmlns:p14="http://schemas.microsoft.com/office/powerpoint/2010/main" val="20021377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Finally,</a:t>
            </a:r>
            <a:r>
              <a:rPr lang="zh-CN" altLang="en-US" dirty="0"/>
              <a:t> </a:t>
            </a:r>
            <a:r>
              <a:rPr lang="en-US" altLang="zh-CN" dirty="0"/>
              <a:t>the</a:t>
            </a:r>
            <a:r>
              <a:rPr lang="zh-CN" altLang="en-US" dirty="0"/>
              <a:t> </a:t>
            </a:r>
            <a:r>
              <a:rPr lang="en-US" altLang="zh-CN" dirty="0"/>
              <a:t>major</a:t>
            </a:r>
            <a:r>
              <a:rPr lang="zh-CN" altLang="en-US" dirty="0"/>
              <a:t> </a:t>
            </a:r>
            <a:r>
              <a:rPr lang="en-US" altLang="zh-CN" dirty="0"/>
              <a:t>contributions</a:t>
            </a:r>
            <a:r>
              <a:rPr lang="zh-CN" altLang="en-US" dirty="0"/>
              <a:t> </a:t>
            </a:r>
            <a:r>
              <a:rPr lang="en-US" altLang="zh-CN" dirty="0"/>
              <a:t>can</a:t>
            </a:r>
            <a:r>
              <a:rPr lang="zh-CN" altLang="en-US" dirty="0"/>
              <a:t> </a:t>
            </a:r>
            <a:r>
              <a:rPr lang="en-US" altLang="zh-CN" dirty="0"/>
              <a:t>be</a:t>
            </a:r>
            <a:r>
              <a:rPr lang="zh-CN" altLang="en-US" dirty="0"/>
              <a:t> </a:t>
            </a:r>
            <a:r>
              <a:rPr lang="en-US" altLang="zh-CN" dirty="0"/>
              <a:t>summarize</a:t>
            </a:r>
            <a:r>
              <a:rPr lang="zh-CN" altLang="en-US" dirty="0"/>
              <a:t> </a:t>
            </a:r>
            <a:r>
              <a:rPr lang="en-US" altLang="zh-CN" dirty="0"/>
              <a:t>as</a:t>
            </a:r>
            <a:r>
              <a:rPr lang="zh-CN" altLang="en-US" dirty="0"/>
              <a:t> </a:t>
            </a:r>
            <a:r>
              <a:rPr lang="en-US" altLang="zh-CN" dirty="0"/>
              <a:t>following,</a:t>
            </a:r>
            <a:r>
              <a:rPr lang="zh-CN" altLang="en-US" dirty="0"/>
              <a:t> </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OMPB</a:t>
            </a:r>
            <a:r>
              <a:rPr lang="zh-CN" altLang="en-US" dirty="0"/>
              <a:t> </a:t>
            </a:r>
            <a:r>
              <a:rPr lang="en-US" altLang="zh-CN" dirty="0"/>
              <a:t>is</a:t>
            </a:r>
            <a:r>
              <a:rPr lang="zh-CN" altLang="en-US" dirty="0"/>
              <a:t> </a:t>
            </a:r>
            <a:r>
              <a:rPr lang="en-US" altLang="zh-CN" dirty="0"/>
              <a:t>the</a:t>
            </a:r>
            <a:r>
              <a:rPr lang="zh-CN" altLang="en-US" dirty="0"/>
              <a:t> </a:t>
            </a:r>
            <a:r>
              <a:rPr lang="en-US" altLang="zh-CN" sz="1200" dirty="0"/>
              <a:t>f</a:t>
            </a:r>
            <a:r>
              <a:rPr lang="en-US" sz="1200" dirty="0"/>
              <a:t>irst martingale PAC-Bayes online calibration framework for time-series OOD generalization</a:t>
            </a:r>
            <a:r>
              <a:rPr lang="en-US" altLang="zh-CN" sz="1200" dirty="0"/>
              <a:t>,</a:t>
            </a:r>
            <a:r>
              <a:rPr lang="zh-CN" altLang="en-US" sz="1200" dirty="0"/>
              <a:t> </a:t>
            </a:r>
            <a:r>
              <a:rPr lang="en-US" altLang="zh-CN" sz="1200" dirty="0"/>
              <a:t>whose</a:t>
            </a:r>
            <a:r>
              <a:rPr lang="zh-CN" altLang="en-US" sz="1200" dirty="0"/>
              <a:t> </a:t>
            </a:r>
            <a:r>
              <a:rPr lang="en-US" altLang="zh-CN" sz="1200" dirty="0"/>
              <a:t>certificate</a:t>
            </a:r>
            <a:r>
              <a:rPr lang="zh-CN" altLang="en-US" sz="1200" dirty="0"/>
              <a:t> </a:t>
            </a:r>
            <a:r>
              <a:rPr lang="en-US" altLang="zh-CN" sz="1200" dirty="0"/>
              <a:t>remains</a:t>
            </a:r>
            <a:r>
              <a:rPr lang="zh-CN" altLang="en-US" sz="1200" dirty="0"/>
              <a:t> </a:t>
            </a:r>
            <a:r>
              <a:rPr lang="en-US" altLang="zh-CN" sz="1200" dirty="0"/>
              <a:t>valid</a:t>
            </a:r>
            <a:r>
              <a:rPr lang="zh-CN" altLang="en-US" sz="1200" dirty="0"/>
              <a:t> </a:t>
            </a:r>
            <a:r>
              <a:rPr lang="en-US" altLang="zh-CN" sz="1200" dirty="0"/>
              <a:t>under</a:t>
            </a:r>
            <a:r>
              <a:rPr lang="zh-CN" altLang="en-US" sz="1200" dirty="0"/>
              <a:t> </a:t>
            </a:r>
            <a:r>
              <a:rPr lang="en-US" altLang="zh-CN" sz="1200" dirty="0"/>
              <a:t>temporal</a:t>
            </a:r>
            <a:r>
              <a:rPr lang="zh-CN" altLang="en-US" sz="1200" dirty="0"/>
              <a:t> </a:t>
            </a:r>
            <a:r>
              <a:rPr lang="en-US" altLang="zh-CN" sz="1200" dirty="0"/>
              <a:t>dependence.</a:t>
            </a:r>
            <a:r>
              <a:rPr lang="zh-CN" altLang="en-US" sz="1200" dirty="0"/>
              <a:t> </a:t>
            </a:r>
            <a:r>
              <a:rPr lang="en-US" altLang="zh-CN" sz="1200" dirty="0"/>
              <a:t>It</a:t>
            </a:r>
            <a:r>
              <a:rPr lang="zh-CN" altLang="en-US" sz="1200" dirty="0"/>
              <a:t> </a:t>
            </a:r>
            <a:r>
              <a:rPr lang="en-US" altLang="zh-CN" sz="1200" dirty="0"/>
              <a:t>shows</a:t>
            </a:r>
            <a:r>
              <a:rPr lang="zh-CN" altLang="en-US" sz="1200" dirty="0"/>
              <a:t> </a:t>
            </a:r>
            <a:r>
              <a:rPr lang="en-US" altLang="zh-CN" sz="1200" dirty="0"/>
              <a:t>consistent</a:t>
            </a:r>
            <a:r>
              <a:rPr lang="zh-CN" altLang="en-US" sz="1200" dirty="0"/>
              <a:t> </a:t>
            </a:r>
            <a:r>
              <a:rPr lang="en-US" altLang="zh-CN" sz="1200" dirty="0"/>
              <a:t>gains</a:t>
            </a:r>
            <a:r>
              <a:rPr lang="zh-CN" altLang="en-US" sz="1200" dirty="0"/>
              <a:t> </a:t>
            </a:r>
            <a:r>
              <a:rPr lang="en-US" altLang="zh-CN" sz="1200" dirty="0"/>
              <a:t>across</a:t>
            </a:r>
            <a:r>
              <a:rPr lang="zh-CN" altLang="en-US" sz="1200" dirty="0"/>
              <a:t> </a:t>
            </a:r>
            <a:r>
              <a:rPr lang="en-US" altLang="zh-CN" sz="1200" dirty="0"/>
              <a:t>TCN,</a:t>
            </a:r>
            <a:r>
              <a:rPr lang="zh-CN" altLang="en-US" sz="1200" dirty="0"/>
              <a:t> </a:t>
            </a:r>
            <a:r>
              <a:rPr lang="en-US" altLang="zh-CN" sz="1200" dirty="0" err="1"/>
              <a:t>Autoformer</a:t>
            </a:r>
            <a:r>
              <a:rPr lang="en-US" altLang="zh-CN" sz="1200" dirty="0"/>
              <a:t>,</a:t>
            </a:r>
            <a:r>
              <a:rPr lang="zh-CN" altLang="en-US" sz="1200" dirty="0"/>
              <a:t> </a:t>
            </a:r>
            <a:r>
              <a:rPr lang="en-US" altLang="zh-CN" sz="1200" dirty="0"/>
              <a:t>and</a:t>
            </a:r>
            <a:r>
              <a:rPr lang="zh-CN" altLang="en-US" sz="1200" dirty="0"/>
              <a:t> </a:t>
            </a:r>
            <a:r>
              <a:rPr lang="en-US" altLang="zh-CN" sz="1200" dirty="0"/>
              <a:t>GPT4TS</a:t>
            </a:r>
            <a:r>
              <a:rPr lang="zh-CN" altLang="en-US" sz="1200" dirty="0"/>
              <a:t> </a:t>
            </a:r>
            <a:r>
              <a:rPr lang="en-US" altLang="zh-CN" sz="1200" dirty="0"/>
              <a:t>under</a:t>
            </a:r>
            <a:r>
              <a:rPr lang="zh-CN" altLang="en-US" sz="1200" dirty="0"/>
              <a:t> </a:t>
            </a:r>
            <a:r>
              <a:rPr lang="en-US" altLang="zh-CN" sz="1200" dirty="0"/>
              <a:t>both</a:t>
            </a:r>
            <a:r>
              <a:rPr lang="zh-CN" altLang="en-US" sz="1200" dirty="0"/>
              <a:t> </a:t>
            </a:r>
            <a:r>
              <a:rPr lang="en-US" altLang="zh-CN" sz="1200" dirty="0"/>
              <a:t>covariate</a:t>
            </a:r>
            <a:r>
              <a:rPr lang="zh-CN" altLang="en-US" sz="1200" dirty="0"/>
              <a:t> </a:t>
            </a:r>
            <a:r>
              <a:rPr lang="en-US" altLang="zh-CN" sz="1200" dirty="0"/>
              <a:t>and</a:t>
            </a:r>
            <a:r>
              <a:rPr lang="zh-CN" altLang="en-US" sz="1200" dirty="0"/>
              <a:t> </a:t>
            </a:r>
            <a:r>
              <a:rPr lang="en-US" altLang="zh-CN" sz="1200" dirty="0"/>
              <a:t>concept</a:t>
            </a:r>
            <a:r>
              <a:rPr lang="zh-CN" altLang="en-US" sz="1200" dirty="0"/>
              <a:t> </a:t>
            </a:r>
            <a:r>
              <a:rPr lang="en-US" altLang="zh-CN" sz="1200" dirty="0"/>
              <a:t>shift.</a:t>
            </a:r>
            <a:r>
              <a:rPr lang="zh-CN" altLang="en-US" sz="1200" dirty="0"/>
              <a:t> </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p:cNvSpPr>
            <a:spLocks noGrp="1"/>
          </p:cNvSpPr>
          <p:nvPr>
            <p:ph type="sldNum" sz="quarter" idx="5"/>
          </p:nvPr>
        </p:nvSpPr>
        <p:spPr/>
        <p:txBody>
          <a:bodyPr/>
          <a:lstStyle/>
          <a:p>
            <a:fld id="{7DC772AE-BC83-4048-9DD3-F9AF9A3C94E7}" type="slidenum">
              <a:rPr lang="en-US" smtClean="0"/>
              <a:t>19</a:t>
            </a:fld>
            <a:endParaRPr lang="en-US"/>
          </a:p>
        </p:txBody>
      </p:sp>
    </p:spTree>
    <p:extLst>
      <p:ext uri="{BB962C8B-B14F-4D97-AF65-F5344CB8AC3E}">
        <p14:creationId xmlns:p14="http://schemas.microsoft.com/office/powerpoint/2010/main" val="19906660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Reliable forecasting under distribution shift </a:t>
                </a:r>
                <a:r>
                  <a:rPr lang="en-US" dirty="0"/>
                  <a:t>requires forecasters to remain reliable when deployment dynamics differ from training conditions due to three challenges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The</a:t>
                </a:r>
                <a:r>
                  <a:rPr lang="zh-CN" altLang="en-US" dirty="0"/>
                  <a:t> </a:t>
                </a:r>
                <a:r>
                  <a:rPr lang="en-US" altLang="zh-CN" dirty="0"/>
                  <a:t>first</a:t>
                </a:r>
                <a:r>
                  <a:rPr lang="zh-CN" altLang="en-US" dirty="0"/>
                  <a:t> </a:t>
                </a:r>
                <a:r>
                  <a:rPr lang="en-US" altLang="zh-CN" dirty="0"/>
                  <a:t>would</a:t>
                </a:r>
                <a:r>
                  <a:rPr lang="zh-CN" altLang="en-US" dirty="0"/>
                  <a:t> </a:t>
                </a:r>
                <a:r>
                  <a:rPr lang="en-US" altLang="zh-CN" dirty="0"/>
                  <a:t>be</a:t>
                </a:r>
                <a:r>
                  <a:rPr lang="zh-CN" altLang="en-US" dirty="0"/>
                  <a:t> </a:t>
                </a:r>
                <a:r>
                  <a:rPr lang="en-US" altLang="zh-CN" dirty="0"/>
                  <a:t>the</a:t>
                </a:r>
                <a:r>
                  <a:rPr lang="zh-CN" altLang="en-US" dirty="0"/>
                  <a:t> </a:t>
                </a:r>
                <a:r>
                  <a:rPr lang="en-US" dirty="0"/>
                  <a:t>Covariate Shift: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Which is the input marginal distribution</a:t>
                </a:r>
                <a:r>
                  <a:rPr lang="zh-CN" altLang="en-US" dirty="0"/>
                  <a:t> </a:t>
                </a:r>
                <a14:m>
                  <m:oMath xmlns:m="http://schemas.openxmlformats.org/officeDocument/2006/math">
                    <m:r>
                      <a:rPr lang="en-US" sz="1200" i="1" dirty="0" smtClean="0">
                        <a:latin typeface="Cambria Math" panose="02040503050406030204" pitchFamily="18" charset="0"/>
                      </a:rPr>
                      <m:t>𝑃</m:t>
                    </m:r>
                    <m:r>
                      <a:rPr lang="en-US" sz="1200" i="1" dirty="0" smtClean="0">
                        <a:latin typeface="Cambria Math" panose="02040503050406030204" pitchFamily="18" charset="0"/>
                      </a:rPr>
                      <m:t>(</m:t>
                    </m:r>
                    <m:r>
                      <a:rPr lang="en-US" sz="1200" i="1" dirty="0" smtClean="0">
                        <a:latin typeface="Cambria Math" panose="02040503050406030204" pitchFamily="18" charset="0"/>
                      </a:rPr>
                      <m:t>𝑋</m:t>
                    </m:r>
                    <m:r>
                      <a:rPr lang="en-US" sz="1200" i="1" dirty="0" smtClean="0">
                        <a:latin typeface="Cambria Math" panose="02040503050406030204" pitchFamily="18" charset="0"/>
                      </a:rPr>
                      <m:t>)</m:t>
                    </m:r>
                  </m:oMath>
                </a14:m>
                <a:r>
                  <a:rPr lang="en-US" sz="1200" dirty="0"/>
                  <a:t> </a:t>
                </a:r>
                <a:r>
                  <a:rPr lang="en-US" dirty="0"/>
                  <a:t> evolves while the conditional predictive distribution</a:t>
                </a:r>
                <a:r>
                  <a:rPr lang="zh-CN" altLang="en-US" baseline="0" dirty="0"/>
                  <a:t> </a:t>
                </a:r>
                <a14:m>
                  <m:oMath xmlns:m="http://schemas.openxmlformats.org/officeDocument/2006/math">
                    <m:r>
                      <a:rPr lang="en-US" sz="1200" i="1" dirty="0" smtClean="0">
                        <a:latin typeface="Cambria Math" panose="02040503050406030204" pitchFamily="18" charset="0"/>
                      </a:rPr>
                      <m:t>𝑃</m:t>
                    </m:r>
                    <m:r>
                      <a:rPr lang="en-US" sz="1200" i="1" dirty="0" smtClean="0">
                        <a:latin typeface="Cambria Math" panose="02040503050406030204" pitchFamily="18" charset="0"/>
                      </a:rPr>
                      <m:t>(</m:t>
                    </m:r>
                    <m:r>
                      <a:rPr lang="en-US" sz="1200" i="1" dirty="0" smtClean="0">
                        <a:latin typeface="Cambria Math" panose="02040503050406030204" pitchFamily="18" charset="0"/>
                      </a:rPr>
                      <m:t>𝑌</m:t>
                    </m:r>
                    <m:r>
                      <a:rPr lang="en-US" sz="1200" i="1" dirty="0" smtClean="0">
                        <a:latin typeface="Cambria Math" panose="02040503050406030204" pitchFamily="18" charset="0"/>
                      </a:rPr>
                      <m:t>∣ </m:t>
                    </m:r>
                    <m:r>
                      <a:rPr lang="en-US" sz="1200" i="1" dirty="0" smtClean="0">
                        <a:latin typeface="Cambria Math" panose="02040503050406030204" pitchFamily="18" charset="0"/>
                      </a:rPr>
                      <m:t>𝑋</m:t>
                    </m:r>
                    <m:r>
                      <a:rPr lang="en-US" sz="1200" i="1" dirty="0" smtClean="0">
                        <a:latin typeface="Cambria Math" panose="02040503050406030204" pitchFamily="18" charset="0"/>
                      </a:rPr>
                      <m:t>)  </m:t>
                    </m:r>
                  </m:oMath>
                </a14:m>
                <a:r>
                  <a:rPr lang="en-US" dirty="0"/>
                  <a:t>remains invariant. </a:t>
                </a:r>
                <a:r>
                  <a:rPr lang="en-US" altLang="zh-CN" dirty="0"/>
                  <a:t>For</a:t>
                </a:r>
                <a:r>
                  <a:rPr lang="zh-CN" altLang="en-US" dirty="0"/>
                  <a:t> </a:t>
                </a:r>
                <a:r>
                  <a:rPr lang="en-US" altLang="zh-CN" dirty="0"/>
                  <a:t>example,</a:t>
                </a:r>
                <a:r>
                  <a:rPr lang="zh-CN" altLang="en-US" baseline="0" dirty="0"/>
                  <a:t> </a:t>
                </a:r>
                <a:r>
                  <a:rPr lang="en-US" altLang="zh-CN" baseline="0" dirty="0"/>
                  <a:t>it</a:t>
                </a:r>
                <a:r>
                  <a:rPr lang="zh-CN" altLang="en-US" baseline="0" dirty="0"/>
                  <a:t> </a:t>
                </a:r>
                <a:r>
                  <a:rPr lang="en-US" altLang="zh-CN" baseline="0" dirty="0"/>
                  <a:t>could</a:t>
                </a:r>
                <a:r>
                  <a:rPr lang="zh-CN" altLang="en-US" baseline="0" dirty="0"/>
                  <a:t> </a:t>
                </a:r>
                <a:r>
                  <a:rPr lang="en-US" altLang="zh-CN" baseline="0" dirty="0"/>
                  <a:t>be</a:t>
                </a:r>
                <a:r>
                  <a:rPr lang="zh-CN" altLang="en-US" baseline="0" dirty="0"/>
                  <a:t> </a:t>
                </a:r>
                <a:r>
                  <a:rPr lang="en-US" altLang="zh-CN" baseline="0" dirty="0"/>
                  <a:t>elicited</a:t>
                </a:r>
                <a:r>
                  <a:rPr lang="zh-CN" altLang="en-US" baseline="0" dirty="0"/>
                  <a:t> </a:t>
                </a:r>
                <a:r>
                  <a:rPr lang="en-US" altLang="zh-CN" baseline="0" dirty="0"/>
                  <a:t>by</a:t>
                </a:r>
                <a:r>
                  <a:rPr lang="zh-CN" altLang="en-US" baseline="0" dirty="0"/>
                  <a:t> </a:t>
                </a:r>
                <a:r>
                  <a:rPr lang="en-US" dirty="0"/>
                  <a:t>sensor replacement</a:t>
                </a:r>
                <a:r>
                  <a:rPr lang="zh-CN" altLang="en-US" baseline="0" dirty="0"/>
                  <a:t>  </a:t>
                </a:r>
                <a:r>
                  <a:rPr lang="en-US" dirty="0"/>
                  <a:t>or changes in operating conditions</a:t>
                </a:r>
                <a:r>
                  <a:rPr lang="en-US" altLang="zh-CN" dirty="0"/>
                  <a:t>.</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The</a:t>
                </a:r>
                <a:r>
                  <a:rPr lang="zh-CN" altLang="en-US" dirty="0"/>
                  <a:t> </a:t>
                </a:r>
                <a:r>
                  <a:rPr lang="en-US" altLang="zh-CN" dirty="0"/>
                  <a:t>second</a:t>
                </a:r>
                <a:r>
                  <a:rPr lang="zh-CN" altLang="en-US" dirty="0"/>
                  <a:t> </a:t>
                </a:r>
                <a:r>
                  <a:rPr lang="en-US" altLang="zh-CN" dirty="0"/>
                  <a:t>would</a:t>
                </a:r>
                <a:r>
                  <a:rPr lang="zh-CN" altLang="en-US" dirty="0"/>
                  <a:t> </a:t>
                </a:r>
                <a:r>
                  <a:rPr lang="en-US" altLang="zh-CN" dirty="0"/>
                  <a:t>be</a:t>
                </a:r>
                <a:r>
                  <a:rPr lang="zh-CN" altLang="en-US" dirty="0"/>
                  <a:t> </a:t>
                </a:r>
                <a:r>
                  <a:rPr lang="en-US" altLang="zh-CN" dirty="0"/>
                  <a:t>the</a:t>
                </a:r>
                <a:r>
                  <a:rPr lang="zh-CN" altLang="en-US" dirty="0"/>
                  <a:t> </a:t>
                </a:r>
                <a:r>
                  <a:rPr lang="en-US" dirty="0"/>
                  <a:t>Concept shift: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Which</a:t>
                </a:r>
                <a:r>
                  <a:rPr lang="en-US" baseline="0" dirty="0"/>
                  <a:t> </a:t>
                </a:r>
                <a:r>
                  <a:rPr lang="en-US" altLang="zh-CN" baseline="0" dirty="0"/>
                  <a:t>would</a:t>
                </a:r>
                <a:r>
                  <a:rPr lang="zh-CN" altLang="en-US" baseline="0" dirty="0"/>
                  <a:t> </a:t>
                </a:r>
                <a:r>
                  <a:rPr lang="en-US" altLang="zh-CN" baseline="0" dirty="0"/>
                  <a:t>be</a:t>
                </a:r>
                <a:r>
                  <a:rPr lang="zh-CN" altLang="en-US" baseline="0" dirty="0"/>
                  <a:t> </a:t>
                </a:r>
                <a:r>
                  <a:rPr lang="en-US" altLang="zh-CN" baseline="0" dirty="0"/>
                  <a:t>the</a:t>
                </a:r>
                <a:r>
                  <a:rPr lang="zh-CN" altLang="en-US" baseline="0" dirty="0"/>
                  <a:t> </a:t>
                </a:r>
                <a:r>
                  <a:rPr lang="en-US" altLang="zh-CN" baseline="0" dirty="0"/>
                  <a:t>inverse</a:t>
                </a:r>
                <a:r>
                  <a:rPr lang="zh-CN" altLang="en-US" baseline="0" dirty="0"/>
                  <a:t> </a:t>
                </a:r>
                <a:r>
                  <a:rPr lang="en-US" altLang="zh-CN" baseline="0" dirty="0"/>
                  <a:t>way</a:t>
                </a:r>
                <a:r>
                  <a:rPr lang="zh-CN" altLang="en-US" baseline="0" dirty="0"/>
                  <a:t> </a:t>
                </a:r>
                <a:r>
                  <a:rPr lang="en-US" altLang="zh-CN" baseline="0" dirty="0"/>
                  <a:t>that</a:t>
                </a:r>
                <a:r>
                  <a:rPr lang="en-US" dirty="0"/>
                  <a:t> conditional distribution changes while the input marginal remains stable. This corresponds to a fundamental shift in the data-generating mechanism, </a:t>
                </a:r>
                <a:r>
                  <a:rPr lang="en-US" altLang="zh-CN" dirty="0"/>
                  <a:t>could</a:t>
                </a:r>
                <a:r>
                  <a:rPr lang="zh-CN" altLang="en-US" dirty="0"/>
                  <a:t> </a:t>
                </a:r>
                <a:r>
                  <a:rPr lang="en-US" altLang="zh-CN" dirty="0"/>
                  <a:t>be</a:t>
                </a:r>
                <a:r>
                  <a:rPr lang="zh-CN" altLang="en-US" dirty="0"/>
                  <a:t> </a:t>
                </a:r>
                <a:r>
                  <a:rPr lang="en-US" dirty="0"/>
                  <a:t>caused by factors </a:t>
                </a:r>
                <a:r>
                  <a:rPr lang="en-US" altLang="zh-CN" dirty="0"/>
                  <a:t>like</a:t>
                </a:r>
                <a:r>
                  <a:rPr lang="en-US" dirty="0"/>
                  <a:t> regime </a:t>
                </a:r>
                <a:r>
                  <a:rPr lang="en-US" altLang="zh-CN" dirty="0"/>
                  <a:t>shift</a:t>
                </a:r>
                <a:r>
                  <a:rPr lang="en-US" dirty="0"/>
                  <a:t>, or evolving dynamics</a:t>
                </a:r>
                <a:r>
                  <a:rPr lang="zh-CN" altLang="en-US" dirty="0"/>
                  <a:t> </a:t>
                </a:r>
                <a:r>
                  <a:rPr lang="en-US" altLang="zh-CN" dirty="0"/>
                  <a:t>changes</a:t>
                </a:r>
                <a:endParaRPr lang="en-US" dirty="0"/>
              </a:p>
              <a:p>
                <a:endParaRPr lang="en-US" dirty="0"/>
              </a:p>
              <a:p>
                <a:r>
                  <a:rPr lang="en-US" altLang="zh-CN" dirty="0"/>
                  <a:t>And</a:t>
                </a:r>
                <a:r>
                  <a:rPr lang="zh-CN" altLang="en-US" dirty="0"/>
                  <a:t> </a:t>
                </a:r>
                <a:r>
                  <a:rPr lang="en-US" altLang="zh-CN" dirty="0"/>
                  <a:t>also</a:t>
                </a:r>
                <a:r>
                  <a:rPr lang="zh-CN" altLang="en-US" dirty="0"/>
                  <a:t> </a:t>
                </a:r>
                <a:r>
                  <a:rPr lang="en-US" dirty="0"/>
                  <a:t>Temporal Dependence:</a:t>
                </a:r>
              </a:p>
              <a:p>
                <a:r>
                  <a:rPr lang="en-US" dirty="0"/>
                  <a:t>Time series observations are sequentially dependent, meaning </a:t>
                </a:r>
                <a:r>
                  <a:rPr lang="en-US" altLang="zh-CN" dirty="0"/>
                  <a:t>that</a:t>
                </a:r>
                <a:r>
                  <a:rPr lang="zh-CN" altLang="en-US" dirty="0"/>
                  <a:t> </a:t>
                </a:r>
                <a:r>
                  <a:rPr lang="en-US" dirty="0"/>
                  <a:t>current and future values are influenced by past observations, trends, seasonality, and lagged effects. This makes OOD generalization harder because shifts can propagate over time and cause accumulated forecasting errors. </a:t>
                </a:r>
              </a:p>
              <a:p>
                <a:endParaRPr lang="en-US" dirty="0"/>
              </a:p>
              <a:p>
                <a:r>
                  <a:rPr lang="en-US" altLang="zh-CN" dirty="0"/>
                  <a:t>So</a:t>
                </a:r>
                <a:r>
                  <a:rPr lang="zh-CN" altLang="en-US" dirty="0"/>
                  <a:t> </a:t>
                </a:r>
                <a:r>
                  <a:rPr lang="en-US" altLang="zh-CN" dirty="0"/>
                  <a:t>our</a:t>
                </a:r>
                <a:r>
                  <a:rPr lang="zh-CN" altLang="en-US" dirty="0"/>
                  <a:t> </a:t>
                </a:r>
                <a:r>
                  <a:rPr lang="en-US" altLang="zh-CN" dirty="0"/>
                  <a:t>goal</a:t>
                </a:r>
                <a:r>
                  <a:rPr lang="zh-CN" altLang="en-US" dirty="0"/>
                  <a:t> </a:t>
                </a:r>
                <a:r>
                  <a:rPr lang="en-US" altLang="zh-CN" dirty="0"/>
                  <a:t>is</a:t>
                </a:r>
                <a:r>
                  <a:rPr lang="zh-CN" altLang="en-US" dirty="0"/>
                  <a:t> </a:t>
                </a:r>
                <a:r>
                  <a:rPr lang="en-US" altLang="zh-CN" dirty="0"/>
                  <a:t>to</a:t>
                </a:r>
                <a:r>
                  <a:rPr lang="zh-CN" altLang="en-US" dirty="0"/>
                  <a:t> </a:t>
                </a:r>
                <a:r>
                  <a:rPr lang="en-US" altLang="zh-CN" dirty="0"/>
                  <a:t>performance</a:t>
                </a:r>
                <a:r>
                  <a:rPr lang="zh-CN" altLang="en-US" dirty="0"/>
                  <a:t> </a:t>
                </a:r>
                <a:r>
                  <a:rPr lang="en-US" altLang="zh-CN" dirty="0"/>
                  <a:t>online</a:t>
                </a:r>
                <a:r>
                  <a:rPr lang="zh-CN" altLang="en-US" dirty="0"/>
                  <a:t> </a:t>
                </a:r>
                <a:r>
                  <a:rPr lang="en-US" altLang="zh-CN" dirty="0"/>
                  <a:t>calibration</a:t>
                </a:r>
                <a:r>
                  <a:rPr lang="zh-CN" altLang="en-US" dirty="0"/>
                  <a:t> </a:t>
                </a:r>
                <a:r>
                  <a:rPr lang="en-US" altLang="zh-CN" dirty="0"/>
                  <a:t>with</a:t>
                </a:r>
                <a:r>
                  <a:rPr lang="zh-CN" altLang="en-US" dirty="0"/>
                  <a:t> </a:t>
                </a:r>
                <a:r>
                  <a:rPr lang="en-US" altLang="zh-CN" dirty="0"/>
                  <a:t>provable</a:t>
                </a:r>
                <a:r>
                  <a:rPr lang="zh-CN" altLang="en-US" dirty="0"/>
                  <a:t> </a:t>
                </a:r>
                <a:r>
                  <a:rPr lang="en-US" altLang="zh-CN" dirty="0"/>
                  <a:t>reliability</a:t>
                </a:r>
                <a:endParaRPr lang="en-US" dirty="0"/>
              </a:p>
            </p:txBody>
          </p:sp>
        </mc:Choice>
        <mc:Fallback xmlns="">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Reliable forecasting under distribution shift </a:t>
                </a:r>
                <a:r>
                  <a:rPr lang="en-US" dirty="0"/>
                  <a:t>requires forecasters to remain reliable when deployment dynamics differ from training conditions due to three challenges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The</a:t>
                </a:r>
                <a:r>
                  <a:rPr lang="zh-CN" altLang="en-US" dirty="0"/>
                  <a:t> </a:t>
                </a:r>
                <a:r>
                  <a:rPr lang="en-US" altLang="zh-CN" dirty="0"/>
                  <a:t>first</a:t>
                </a:r>
                <a:r>
                  <a:rPr lang="zh-CN" altLang="en-US" dirty="0"/>
                  <a:t> </a:t>
                </a:r>
                <a:r>
                  <a:rPr lang="en-US" altLang="zh-CN" dirty="0"/>
                  <a:t>would</a:t>
                </a:r>
                <a:r>
                  <a:rPr lang="zh-CN" altLang="en-US" dirty="0"/>
                  <a:t> </a:t>
                </a:r>
                <a:r>
                  <a:rPr lang="en-US" altLang="zh-CN" dirty="0"/>
                  <a:t>be</a:t>
                </a:r>
                <a:r>
                  <a:rPr lang="zh-CN" altLang="en-US" dirty="0"/>
                  <a:t> </a:t>
                </a:r>
                <a:r>
                  <a:rPr lang="en-US" altLang="zh-CN" dirty="0"/>
                  <a:t>the</a:t>
                </a:r>
                <a:r>
                  <a:rPr lang="zh-CN" altLang="en-US" dirty="0"/>
                  <a:t> </a:t>
                </a:r>
                <a:r>
                  <a:rPr lang="en-US" dirty="0"/>
                  <a:t>Covariate Shift: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Which is the input marginal distribution</a:t>
                </a:r>
                <a:r>
                  <a:rPr lang="zh-CN" altLang="en-US" dirty="0"/>
                  <a:t> </a:t>
                </a:r>
                <a:r>
                  <a:rPr lang="en-US" sz="1200" i="0" dirty="0">
                    <a:latin typeface="Cambria Math" panose="02040503050406030204" pitchFamily="18" charset="0"/>
                  </a:rPr>
                  <a:t>𝑃(𝑋)</a:t>
                </a:r>
                <a:r>
                  <a:rPr lang="en-US" sz="1200" dirty="0"/>
                  <a:t> </a:t>
                </a:r>
                <a:r>
                  <a:rPr lang="en-US" dirty="0"/>
                  <a:t> evolves while the conditional predictive distribution</a:t>
                </a:r>
                <a:r>
                  <a:rPr lang="zh-CN" altLang="en-US" baseline="0" dirty="0"/>
                  <a:t> </a:t>
                </a:r>
                <a:r>
                  <a:rPr lang="en-US" sz="1200" i="0" dirty="0">
                    <a:latin typeface="Cambria Math" panose="02040503050406030204" pitchFamily="18" charset="0"/>
                  </a:rPr>
                  <a:t>𝑃(𝑌∣ 𝑋) </a:t>
                </a:r>
                <a:r>
                  <a:rPr lang="en-US" altLang="zh-CN" i="0" baseline="0">
                    <a:latin typeface="Cambria Math" panose="02040503050406030204" pitchFamily="18" charset="0"/>
                  </a:rPr>
                  <a:t> </a:t>
                </a:r>
                <a:r>
                  <a:rPr lang="en-US" dirty="0"/>
                  <a:t>remains invariant. </a:t>
                </a:r>
                <a:r>
                  <a:rPr lang="en-US" altLang="zh-CN" dirty="0"/>
                  <a:t>For</a:t>
                </a:r>
                <a:r>
                  <a:rPr lang="zh-CN" altLang="en-US" dirty="0"/>
                  <a:t> </a:t>
                </a:r>
                <a:r>
                  <a:rPr lang="en-US" altLang="zh-CN" dirty="0"/>
                  <a:t>example,</a:t>
                </a:r>
                <a:r>
                  <a:rPr lang="zh-CN" altLang="en-US" baseline="0" dirty="0"/>
                  <a:t> </a:t>
                </a:r>
                <a:r>
                  <a:rPr lang="en-US" altLang="zh-CN" baseline="0" dirty="0"/>
                  <a:t>it</a:t>
                </a:r>
                <a:r>
                  <a:rPr lang="zh-CN" altLang="en-US" baseline="0" dirty="0"/>
                  <a:t> </a:t>
                </a:r>
                <a:r>
                  <a:rPr lang="en-US" altLang="zh-CN" baseline="0" dirty="0"/>
                  <a:t>could</a:t>
                </a:r>
                <a:r>
                  <a:rPr lang="zh-CN" altLang="en-US" baseline="0" dirty="0"/>
                  <a:t> </a:t>
                </a:r>
                <a:r>
                  <a:rPr lang="en-US" altLang="zh-CN" baseline="0" dirty="0"/>
                  <a:t>be</a:t>
                </a:r>
                <a:r>
                  <a:rPr lang="zh-CN" altLang="en-US" baseline="0" dirty="0"/>
                  <a:t> </a:t>
                </a:r>
                <a:r>
                  <a:rPr lang="en-US" altLang="zh-CN" baseline="0" dirty="0"/>
                  <a:t>elicited</a:t>
                </a:r>
                <a:r>
                  <a:rPr lang="zh-CN" altLang="en-US" baseline="0" dirty="0"/>
                  <a:t> </a:t>
                </a:r>
                <a:r>
                  <a:rPr lang="en-US" altLang="zh-CN" baseline="0" dirty="0"/>
                  <a:t>by</a:t>
                </a:r>
                <a:r>
                  <a:rPr lang="zh-CN" altLang="en-US" baseline="0" dirty="0"/>
                  <a:t> </a:t>
                </a:r>
                <a:r>
                  <a:rPr lang="en-US" dirty="0"/>
                  <a:t>sensor replacement</a:t>
                </a:r>
                <a:r>
                  <a:rPr lang="zh-CN" altLang="en-US" baseline="0" dirty="0"/>
                  <a:t>  </a:t>
                </a:r>
                <a:r>
                  <a:rPr lang="en-US" dirty="0"/>
                  <a:t>or changes in operating conditions</a:t>
                </a:r>
                <a:r>
                  <a:rPr lang="en-US" altLang="zh-CN" dirty="0"/>
                  <a:t>.</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The</a:t>
                </a:r>
                <a:r>
                  <a:rPr lang="zh-CN" altLang="en-US" dirty="0"/>
                  <a:t> </a:t>
                </a:r>
                <a:r>
                  <a:rPr lang="en-US" altLang="zh-CN" dirty="0"/>
                  <a:t>second</a:t>
                </a:r>
                <a:r>
                  <a:rPr lang="zh-CN" altLang="en-US" dirty="0"/>
                  <a:t> </a:t>
                </a:r>
                <a:r>
                  <a:rPr lang="en-US" altLang="zh-CN" dirty="0"/>
                  <a:t>would</a:t>
                </a:r>
                <a:r>
                  <a:rPr lang="zh-CN" altLang="en-US" dirty="0"/>
                  <a:t> </a:t>
                </a:r>
                <a:r>
                  <a:rPr lang="en-US" altLang="zh-CN" dirty="0"/>
                  <a:t>be</a:t>
                </a:r>
                <a:r>
                  <a:rPr lang="zh-CN" altLang="en-US" dirty="0"/>
                  <a:t> </a:t>
                </a:r>
                <a:r>
                  <a:rPr lang="en-US" altLang="zh-CN" dirty="0"/>
                  <a:t>the</a:t>
                </a:r>
                <a:r>
                  <a:rPr lang="zh-CN" altLang="en-US" dirty="0"/>
                  <a:t> </a:t>
                </a:r>
                <a:r>
                  <a:rPr lang="en-US" dirty="0"/>
                  <a:t>Concept shift: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Which</a:t>
                </a:r>
                <a:r>
                  <a:rPr lang="en-US" baseline="0" dirty="0"/>
                  <a:t> </a:t>
                </a:r>
                <a:r>
                  <a:rPr lang="en-US" altLang="zh-CN" baseline="0" dirty="0"/>
                  <a:t>would</a:t>
                </a:r>
                <a:r>
                  <a:rPr lang="zh-CN" altLang="en-US" baseline="0" dirty="0"/>
                  <a:t> </a:t>
                </a:r>
                <a:r>
                  <a:rPr lang="en-US" altLang="zh-CN" baseline="0" dirty="0"/>
                  <a:t>be</a:t>
                </a:r>
                <a:r>
                  <a:rPr lang="zh-CN" altLang="en-US" baseline="0" dirty="0"/>
                  <a:t> </a:t>
                </a:r>
                <a:r>
                  <a:rPr lang="en-US" altLang="zh-CN" baseline="0" dirty="0"/>
                  <a:t>the</a:t>
                </a:r>
                <a:r>
                  <a:rPr lang="zh-CN" altLang="en-US" baseline="0" dirty="0"/>
                  <a:t> </a:t>
                </a:r>
                <a:r>
                  <a:rPr lang="en-US" altLang="zh-CN" baseline="0" dirty="0"/>
                  <a:t>inverse</a:t>
                </a:r>
                <a:r>
                  <a:rPr lang="zh-CN" altLang="en-US" baseline="0" dirty="0"/>
                  <a:t> </a:t>
                </a:r>
                <a:r>
                  <a:rPr lang="en-US" altLang="zh-CN" baseline="0" dirty="0"/>
                  <a:t>way</a:t>
                </a:r>
                <a:r>
                  <a:rPr lang="zh-CN" altLang="en-US" baseline="0" dirty="0"/>
                  <a:t> </a:t>
                </a:r>
                <a:r>
                  <a:rPr lang="en-US" altLang="zh-CN" baseline="0" dirty="0"/>
                  <a:t>that</a:t>
                </a:r>
                <a:r>
                  <a:rPr lang="en-US" dirty="0"/>
                  <a:t> conditional distribution changes while the input marginal remains stable. This corresponds to a fundamental shift in the data-generating mechanism, </a:t>
                </a:r>
                <a:r>
                  <a:rPr lang="en-US" altLang="zh-CN" dirty="0"/>
                  <a:t>could</a:t>
                </a:r>
                <a:r>
                  <a:rPr lang="zh-CN" altLang="en-US" dirty="0"/>
                  <a:t> </a:t>
                </a:r>
                <a:r>
                  <a:rPr lang="en-US" altLang="zh-CN" dirty="0"/>
                  <a:t>be</a:t>
                </a:r>
                <a:r>
                  <a:rPr lang="zh-CN" altLang="en-US" dirty="0"/>
                  <a:t> </a:t>
                </a:r>
                <a:r>
                  <a:rPr lang="en-US" dirty="0"/>
                  <a:t>caused by factors </a:t>
                </a:r>
                <a:r>
                  <a:rPr lang="en-US" altLang="zh-CN" dirty="0"/>
                  <a:t>like</a:t>
                </a:r>
                <a:r>
                  <a:rPr lang="en-US" dirty="0"/>
                  <a:t> regime </a:t>
                </a:r>
                <a:r>
                  <a:rPr lang="en-US" altLang="zh-CN" dirty="0"/>
                  <a:t>shift</a:t>
                </a:r>
                <a:r>
                  <a:rPr lang="en-US" dirty="0"/>
                  <a:t>, or evolving dynamics</a:t>
                </a:r>
                <a:r>
                  <a:rPr lang="zh-CN" altLang="en-US" dirty="0"/>
                  <a:t> </a:t>
                </a:r>
                <a:r>
                  <a:rPr lang="en-US" altLang="zh-CN" dirty="0"/>
                  <a:t>changes</a:t>
                </a:r>
                <a:endParaRPr lang="en-US" dirty="0"/>
              </a:p>
              <a:p>
                <a:endParaRPr lang="en-US" dirty="0"/>
              </a:p>
              <a:p>
                <a:r>
                  <a:rPr lang="en-US" altLang="zh-CN" dirty="0"/>
                  <a:t>And</a:t>
                </a:r>
                <a:r>
                  <a:rPr lang="zh-CN" altLang="en-US" dirty="0"/>
                  <a:t> </a:t>
                </a:r>
                <a:r>
                  <a:rPr lang="en-US" altLang="zh-CN" dirty="0"/>
                  <a:t>also</a:t>
                </a:r>
                <a:r>
                  <a:rPr lang="zh-CN" altLang="en-US" dirty="0"/>
                  <a:t> </a:t>
                </a:r>
                <a:r>
                  <a:rPr lang="en-US" dirty="0"/>
                  <a:t>Temporal Dependence:</a:t>
                </a:r>
              </a:p>
              <a:p>
                <a:r>
                  <a:rPr lang="en-US" dirty="0"/>
                  <a:t>Time series observations are sequentially dependent, meaning </a:t>
                </a:r>
                <a:r>
                  <a:rPr lang="en-US" altLang="zh-CN" dirty="0"/>
                  <a:t>that</a:t>
                </a:r>
                <a:r>
                  <a:rPr lang="zh-CN" altLang="en-US" dirty="0"/>
                  <a:t> </a:t>
                </a:r>
                <a:r>
                  <a:rPr lang="en-US" dirty="0"/>
                  <a:t>current and future values are influenced by past observations, trends, seasonality, and lagged effects. This makes OOD generalization harder because shifts can propagate over time and cause accumulated forecasting errors. </a:t>
                </a:r>
              </a:p>
              <a:p>
                <a:endParaRPr lang="en-US" dirty="0"/>
              </a:p>
              <a:p>
                <a:r>
                  <a:rPr lang="en-US" altLang="zh-CN" dirty="0"/>
                  <a:t>So</a:t>
                </a:r>
                <a:r>
                  <a:rPr lang="zh-CN" altLang="en-US" dirty="0"/>
                  <a:t> </a:t>
                </a:r>
                <a:r>
                  <a:rPr lang="en-US" altLang="zh-CN" dirty="0"/>
                  <a:t>our</a:t>
                </a:r>
                <a:r>
                  <a:rPr lang="zh-CN" altLang="en-US" dirty="0"/>
                  <a:t> </a:t>
                </a:r>
                <a:r>
                  <a:rPr lang="en-US" altLang="zh-CN" dirty="0"/>
                  <a:t>goal</a:t>
                </a:r>
                <a:r>
                  <a:rPr lang="zh-CN" altLang="en-US" dirty="0"/>
                  <a:t> </a:t>
                </a:r>
                <a:r>
                  <a:rPr lang="en-US" altLang="zh-CN" dirty="0"/>
                  <a:t>is</a:t>
                </a:r>
                <a:r>
                  <a:rPr lang="zh-CN" altLang="en-US" dirty="0"/>
                  <a:t> </a:t>
                </a:r>
                <a:r>
                  <a:rPr lang="en-US" altLang="zh-CN" dirty="0"/>
                  <a:t>to</a:t>
                </a:r>
                <a:r>
                  <a:rPr lang="zh-CN" altLang="en-US" dirty="0"/>
                  <a:t> </a:t>
                </a:r>
                <a:r>
                  <a:rPr lang="en-US" altLang="zh-CN" dirty="0"/>
                  <a:t>performance</a:t>
                </a:r>
                <a:r>
                  <a:rPr lang="zh-CN" altLang="en-US" dirty="0"/>
                  <a:t> </a:t>
                </a:r>
                <a:r>
                  <a:rPr lang="en-US" altLang="zh-CN" dirty="0"/>
                  <a:t>online</a:t>
                </a:r>
                <a:r>
                  <a:rPr lang="zh-CN" altLang="en-US" dirty="0"/>
                  <a:t> </a:t>
                </a:r>
                <a:r>
                  <a:rPr lang="en-US" altLang="zh-CN" dirty="0"/>
                  <a:t>calibration</a:t>
                </a:r>
                <a:r>
                  <a:rPr lang="zh-CN" altLang="en-US" dirty="0"/>
                  <a:t> </a:t>
                </a:r>
                <a:r>
                  <a:rPr lang="en-US" altLang="zh-CN" dirty="0"/>
                  <a:t>with</a:t>
                </a:r>
                <a:r>
                  <a:rPr lang="zh-CN" altLang="en-US" dirty="0"/>
                  <a:t> </a:t>
                </a:r>
                <a:r>
                  <a:rPr lang="en-US" altLang="zh-CN" dirty="0"/>
                  <a:t>provable</a:t>
                </a:r>
                <a:r>
                  <a:rPr lang="zh-CN" altLang="en-US" dirty="0"/>
                  <a:t> </a:t>
                </a:r>
                <a:r>
                  <a:rPr lang="en-US" altLang="zh-CN" dirty="0"/>
                  <a:t>reliability</a:t>
                </a:r>
                <a:endParaRPr lang="en-US" dirty="0"/>
              </a:p>
            </p:txBody>
          </p:sp>
        </mc:Fallback>
      </mc:AlternateContent>
      <p:sp>
        <p:nvSpPr>
          <p:cNvPr id="4" name="Slide Number Placeholder 3"/>
          <p:cNvSpPr>
            <a:spLocks noGrp="1"/>
          </p:cNvSpPr>
          <p:nvPr>
            <p:ph type="sldNum" sz="quarter" idx="5"/>
          </p:nvPr>
        </p:nvSpPr>
        <p:spPr/>
        <p:txBody>
          <a:bodyPr/>
          <a:lstStyle/>
          <a:p>
            <a:fld id="{7DC772AE-BC83-4048-9DD3-F9AF9A3C94E7}" type="slidenum">
              <a:rPr lang="en-US" smtClean="0"/>
              <a:t>2</a:t>
            </a:fld>
            <a:endParaRPr lang="en-US"/>
          </a:p>
        </p:txBody>
      </p:sp>
    </p:spTree>
    <p:extLst>
      <p:ext uri="{BB962C8B-B14F-4D97-AF65-F5344CB8AC3E}">
        <p14:creationId xmlns:p14="http://schemas.microsoft.com/office/powerpoint/2010/main" val="38374625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C772AE-BC83-4048-9DD3-F9AF9A3C94E7}" type="slidenum">
              <a:rPr lang="en-US" smtClean="0"/>
              <a:t>20</a:t>
            </a:fld>
            <a:endParaRPr lang="en-US"/>
          </a:p>
        </p:txBody>
      </p:sp>
    </p:spTree>
    <p:extLst>
      <p:ext uri="{BB962C8B-B14F-4D97-AF65-F5344CB8AC3E}">
        <p14:creationId xmlns:p14="http://schemas.microsoft.com/office/powerpoint/2010/main" val="31623863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And</a:t>
            </a:r>
            <a:r>
              <a:rPr lang="zh-CN" altLang="en-US" dirty="0"/>
              <a:t> </a:t>
            </a:r>
            <a:r>
              <a:rPr lang="en-US" altLang="zh-CN" dirty="0"/>
              <a:t>let</a:t>
            </a:r>
            <a:r>
              <a:rPr lang="zh-CN" altLang="en-US" dirty="0"/>
              <a:t> </a:t>
            </a:r>
            <a:r>
              <a:rPr lang="en-US" altLang="zh-CN" dirty="0"/>
              <a:t>me</a:t>
            </a:r>
            <a:r>
              <a:rPr lang="zh-CN" altLang="en-US" dirty="0"/>
              <a:t> </a:t>
            </a:r>
            <a:r>
              <a:rPr lang="en-US" altLang="zh-CN" dirty="0"/>
              <a:t>explain</a:t>
            </a:r>
            <a:r>
              <a:rPr lang="zh-CN" altLang="en-US" dirty="0"/>
              <a:t> </a:t>
            </a:r>
            <a:r>
              <a:rPr lang="en-US" altLang="zh-CN" dirty="0"/>
              <a:t>what</a:t>
            </a:r>
            <a:r>
              <a:rPr lang="zh-CN" altLang="en-US" dirty="0"/>
              <a:t> </a:t>
            </a:r>
            <a:r>
              <a:rPr lang="en-US" altLang="zh-CN" dirty="0"/>
              <a:t>is</a:t>
            </a:r>
            <a:r>
              <a:rPr lang="zh-CN" altLang="en-US" dirty="0"/>
              <a:t> </a:t>
            </a:r>
            <a:r>
              <a:rPr lang="en-US" altLang="zh-CN" dirty="0"/>
              <a:t>online</a:t>
            </a:r>
            <a:r>
              <a:rPr lang="zh-CN" altLang="en-US" dirty="0"/>
              <a:t> </a:t>
            </a:r>
            <a:r>
              <a:rPr lang="en-US" altLang="zh-CN" dirty="0"/>
              <a:t>calibration</a:t>
            </a:r>
            <a:r>
              <a:rPr lang="zh-CN" altLang="en-US" dirty="0"/>
              <a:t> </a:t>
            </a:r>
            <a:r>
              <a:rPr lang="en-US" altLang="zh-CN" dirty="0"/>
              <a:t>and</a:t>
            </a:r>
            <a:r>
              <a:rPr lang="zh-CN" altLang="en-US" dirty="0"/>
              <a:t> </a:t>
            </a:r>
            <a:r>
              <a:rPr lang="en-US" altLang="zh-CN" dirty="0"/>
              <a:t>how</a:t>
            </a:r>
            <a:r>
              <a:rPr lang="zh-CN" altLang="en-US" dirty="0"/>
              <a:t> </a:t>
            </a:r>
            <a:r>
              <a:rPr lang="en-US" altLang="zh-CN" dirty="0"/>
              <a:t>it</a:t>
            </a:r>
            <a:r>
              <a:rPr lang="zh-CN" altLang="en-US" dirty="0"/>
              <a:t> </a:t>
            </a:r>
            <a:r>
              <a:rPr lang="en-US" altLang="zh-CN" dirty="0"/>
              <a:t>works.</a:t>
            </a:r>
          </a:p>
          <a:p>
            <a:r>
              <a:rPr lang="en-US" altLang="zh-CN" dirty="0"/>
              <a:t>Online</a:t>
            </a:r>
            <a:r>
              <a:rPr lang="zh-CN" altLang="en-US" dirty="0"/>
              <a:t> </a:t>
            </a:r>
            <a:r>
              <a:rPr lang="en-US" altLang="zh-CN" dirty="0"/>
              <a:t>calibration</a:t>
            </a:r>
            <a:r>
              <a:rPr lang="zh-CN" altLang="en-US" dirty="0"/>
              <a:t> </a:t>
            </a:r>
            <a:r>
              <a:rPr lang="en-US" altLang="zh-CN" dirty="0"/>
              <a:t>works</a:t>
            </a:r>
            <a:r>
              <a:rPr lang="zh-CN" altLang="en-US" dirty="0"/>
              <a:t> </a:t>
            </a:r>
            <a:r>
              <a:rPr lang="en-US" altLang="zh-CN" dirty="0"/>
              <a:t>in</a:t>
            </a:r>
            <a:r>
              <a:rPr lang="zh-CN" altLang="en-US" dirty="0"/>
              <a:t> </a:t>
            </a:r>
            <a:r>
              <a:rPr lang="en-US" altLang="zh-CN" dirty="0"/>
              <a:t>the</a:t>
            </a:r>
            <a:r>
              <a:rPr lang="zh-CN" altLang="en-US" dirty="0"/>
              <a:t> </a:t>
            </a:r>
            <a:r>
              <a:rPr lang="en-US" altLang="zh-CN" dirty="0"/>
              <a:t>following</a:t>
            </a:r>
            <a:r>
              <a:rPr lang="zh-CN" altLang="en-US" dirty="0"/>
              <a:t> </a:t>
            </a:r>
            <a:r>
              <a:rPr lang="en-US" altLang="zh-CN" dirty="0"/>
              <a:t>order:</a:t>
            </a:r>
          </a:p>
          <a:p>
            <a:r>
              <a:rPr lang="en-US" altLang="zh-CN" dirty="0"/>
              <a:t>Firstly</a:t>
            </a:r>
            <a:r>
              <a:rPr lang="zh-CN" altLang="en-US" dirty="0"/>
              <a:t> </a:t>
            </a:r>
            <a:r>
              <a:rPr lang="en-US" altLang="zh-CN" dirty="0"/>
              <a:t>we</a:t>
            </a:r>
            <a:r>
              <a:rPr lang="zh-CN" altLang="en-US" dirty="0"/>
              <a:t> </a:t>
            </a:r>
            <a:r>
              <a:rPr lang="en-US" altLang="zh-CN" dirty="0"/>
              <a:t>capture</a:t>
            </a:r>
            <a:r>
              <a:rPr lang="zh-CN" altLang="en-US" dirty="0"/>
              <a:t> </a:t>
            </a:r>
            <a:r>
              <a:rPr lang="en-US" altLang="zh-CN" dirty="0"/>
              <a:t>the</a:t>
            </a:r>
            <a:r>
              <a:rPr lang="zh-CN" altLang="en-US" dirty="0"/>
              <a:t> </a:t>
            </a:r>
            <a:r>
              <a:rPr lang="en-US" altLang="zh-CN" dirty="0"/>
              <a:t>backbone</a:t>
            </a:r>
            <a:r>
              <a:rPr lang="zh-CN" altLang="en-US" dirty="0"/>
              <a:t> </a:t>
            </a:r>
            <a:r>
              <a:rPr lang="en-US" altLang="zh-CN" dirty="0"/>
              <a:t>prediction,</a:t>
            </a:r>
            <a:r>
              <a:rPr lang="zh-CN" altLang="en-US" dirty="0"/>
              <a:t> </a:t>
            </a:r>
            <a:r>
              <a:rPr lang="en-US" altLang="zh-CN" dirty="0"/>
              <a:t>and</a:t>
            </a:r>
            <a:r>
              <a:rPr lang="zh-CN" altLang="en-US" dirty="0"/>
              <a:t> </a:t>
            </a:r>
            <a:r>
              <a:rPr lang="en-US" altLang="zh-CN" dirty="0"/>
              <a:t>we</a:t>
            </a:r>
            <a:r>
              <a:rPr lang="zh-CN" altLang="en-US" dirty="0"/>
              <a:t> </a:t>
            </a:r>
            <a:r>
              <a:rPr lang="en-US" altLang="zh-CN" dirty="0"/>
              <a:t>calibrate</a:t>
            </a:r>
            <a:r>
              <a:rPr lang="zh-CN" altLang="en-US" dirty="0"/>
              <a:t> </a:t>
            </a:r>
            <a:r>
              <a:rPr lang="en-US" altLang="zh-CN" dirty="0"/>
              <a:t>base</a:t>
            </a:r>
            <a:r>
              <a:rPr lang="zh-CN" altLang="en-US" dirty="0"/>
              <a:t> </a:t>
            </a:r>
            <a:r>
              <a:rPr lang="en-US" altLang="zh-CN" dirty="0"/>
              <a:t>on</a:t>
            </a:r>
            <a:r>
              <a:rPr lang="zh-CN" altLang="en-US" dirty="0"/>
              <a:t> </a:t>
            </a:r>
            <a:r>
              <a:rPr lang="en-US" altLang="zh-CN" dirty="0"/>
              <a:t>the</a:t>
            </a:r>
            <a:r>
              <a:rPr lang="zh-CN" altLang="en-US" dirty="0"/>
              <a:t> </a:t>
            </a:r>
            <a:r>
              <a:rPr lang="en-US" altLang="zh-CN" dirty="0"/>
              <a:t>predict.</a:t>
            </a:r>
            <a:r>
              <a:rPr lang="zh-CN" altLang="en-US" dirty="0"/>
              <a:t> </a:t>
            </a:r>
            <a:r>
              <a:rPr lang="en-US" altLang="zh-CN" dirty="0"/>
              <a:t>Then</a:t>
            </a:r>
            <a:r>
              <a:rPr lang="zh-CN" altLang="en-US" dirty="0"/>
              <a:t> </a:t>
            </a:r>
            <a:r>
              <a:rPr lang="en-US" altLang="zh-CN" dirty="0"/>
              <a:t>we</a:t>
            </a:r>
            <a:r>
              <a:rPr lang="zh-CN" altLang="en-US" dirty="0"/>
              <a:t> </a:t>
            </a:r>
            <a:r>
              <a:rPr lang="en-US" altLang="zh-CN" dirty="0"/>
              <a:t>have</a:t>
            </a:r>
            <a:r>
              <a:rPr lang="zh-CN" altLang="en-US" dirty="0"/>
              <a:t> </a:t>
            </a:r>
            <a:r>
              <a:rPr lang="en-US" altLang="zh-CN" dirty="0"/>
              <a:t>the</a:t>
            </a:r>
            <a:r>
              <a:rPr lang="zh-CN" altLang="en-US" dirty="0"/>
              <a:t> </a:t>
            </a:r>
            <a:r>
              <a:rPr lang="en-US" altLang="zh-CN" dirty="0"/>
              <a:t>access</a:t>
            </a:r>
            <a:r>
              <a:rPr lang="zh-CN" altLang="en-US" dirty="0"/>
              <a:t> </a:t>
            </a:r>
            <a:r>
              <a:rPr lang="en-US" altLang="zh-CN" dirty="0"/>
              <a:t>the</a:t>
            </a:r>
            <a:r>
              <a:rPr lang="zh-CN" altLang="en-US" dirty="0"/>
              <a:t> </a:t>
            </a:r>
            <a:r>
              <a:rPr lang="en-US" altLang="zh-CN" dirty="0"/>
              <a:t>ground</a:t>
            </a:r>
            <a:r>
              <a:rPr lang="zh-CN" altLang="en-US" dirty="0"/>
              <a:t> </a:t>
            </a:r>
            <a:r>
              <a:rPr lang="en-US" altLang="zh-CN" dirty="0"/>
              <a:t>truth</a:t>
            </a:r>
            <a:r>
              <a:rPr lang="zh-CN" altLang="en-US" dirty="0"/>
              <a:t> </a:t>
            </a:r>
            <a:r>
              <a:rPr lang="en-US" altLang="zh-CN" dirty="0"/>
              <a:t>label</a:t>
            </a:r>
            <a:r>
              <a:rPr lang="zh-CN" altLang="en-US" dirty="0"/>
              <a:t> </a:t>
            </a:r>
            <a:r>
              <a:rPr lang="en-US" altLang="zh-CN" dirty="0"/>
              <a:t>to</a:t>
            </a:r>
            <a:r>
              <a:rPr lang="zh-CN" altLang="en-US" dirty="0"/>
              <a:t> </a:t>
            </a:r>
            <a:r>
              <a:rPr lang="en-US" altLang="zh-CN" dirty="0"/>
              <a:t>update</a:t>
            </a:r>
            <a:r>
              <a:rPr lang="zh-CN" altLang="en-US" dirty="0"/>
              <a:t> </a:t>
            </a:r>
            <a:r>
              <a:rPr lang="en-US" altLang="zh-CN" dirty="0"/>
              <a:t>our</a:t>
            </a:r>
            <a:r>
              <a:rPr lang="zh-CN" altLang="en-US" dirty="0"/>
              <a:t> </a:t>
            </a:r>
            <a:r>
              <a:rPr lang="en-US" altLang="zh-CN" dirty="0"/>
              <a:t>calibration</a:t>
            </a:r>
            <a:r>
              <a:rPr lang="zh-CN" altLang="en-US" dirty="0"/>
              <a:t> </a:t>
            </a:r>
            <a:r>
              <a:rPr lang="en-US" altLang="zh-CN" dirty="0"/>
              <a:t>module,</a:t>
            </a:r>
            <a:r>
              <a:rPr lang="zh-CN" altLang="en-US" dirty="0"/>
              <a:t> </a:t>
            </a:r>
            <a:r>
              <a:rPr lang="en-US" altLang="zh-CN" dirty="0"/>
              <a:t>which</a:t>
            </a:r>
            <a:r>
              <a:rPr lang="zh-CN" altLang="en-US" dirty="0"/>
              <a:t> </a:t>
            </a:r>
            <a:r>
              <a:rPr lang="en-US" altLang="zh-CN" dirty="0"/>
              <a:t>avoid</a:t>
            </a:r>
            <a:r>
              <a:rPr lang="zh-CN" altLang="en-US" dirty="0"/>
              <a:t> </a:t>
            </a:r>
            <a:r>
              <a:rPr lang="en-US" altLang="zh-CN" dirty="0"/>
              <a:t>data</a:t>
            </a:r>
            <a:r>
              <a:rPr lang="zh-CN" altLang="en-US" dirty="0"/>
              <a:t> </a:t>
            </a:r>
            <a:r>
              <a:rPr lang="en-US" altLang="zh-CN" dirty="0"/>
              <a:t>leakage</a:t>
            </a:r>
            <a:r>
              <a:rPr lang="zh-CN" altLang="en-US" dirty="0"/>
              <a:t> </a:t>
            </a:r>
            <a:r>
              <a:rPr lang="en-US" altLang="zh-CN" dirty="0"/>
              <a:t>and</a:t>
            </a:r>
            <a:r>
              <a:rPr lang="zh-CN" altLang="en-US" dirty="0"/>
              <a:t> </a:t>
            </a:r>
            <a:r>
              <a:rPr lang="en-US" altLang="zh-CN" dirty="0"/>
              <a:t>strictly</a:t>
            </a:r>
            <a:r>
              <a:rPr lang="zh-CN" altLang="en-US" dirty="0"/>
              <a:t> </a:t>
            </a:r>
            <a:r>
              <a:rPr lang="en-US" altLang="zh-CN" dirty="0"/>
              <a:t>follow</a:t>
            </a:r>
            <a:r>
              <a:rPr lang="zh-CN" altLang="en-US" dirty="0"/>
              <a:t> </a:t>
            </a:r>
            <a:r>
              <a:rPr lang="en-US" altLang="zh-CN" dirty="0"/>
              <a:t>the</a:t>
            </a:r>
            <a:r>
              <a:rPr lang="zh-CN" altLang="en-US" dirty="0"/>
              <a:t> </a:t>
            </a:r>
            <a:r>
              <a:rPr lang="en-US" altLang="zh-CN" dirty="0"/>
              <a:t>causal</a:t>
            </a:r>
            <a:r>
              <a:rPr lang="zh-CN" altLang="en-US" dirty="0"/>
              <a:t> </a:t>
            </a:r>
            <a:r>
              <a:rPr lang="en-US" altLang="zh-CN" dirty="0"/>
              <a:t>order</a:t>
            </a:r>
            <a:r>
              <a:rPr lang="zh-CN" altLang="en-US" dirty="0"/>
              <a:t> </a:t>
            </a:r>
            <a:r>
              <a:rPr lang="en-US" altLang="zh-CN" dirty="0"/>
              <a:t>in</a:t>
            </a:r>
            <a:r>
              <a:rPr lang="zh-CN" altLang="en-US" dirty="0"/>
              <a:t> </a:t>
            </a:r>
            <a:r>
              <a:rPr lang="en-US" altLang="zh-CN" dirty="0"/>
              <a:t>reality</a:t>
            </a:r>
            <a:r>
              <a:rPr lang="zh-CN" altLang="en-US" dirty="0"/>
              <a:t> </a:t>
            </a:r>
            <a:r>
              <a:rPr lang="en-US" altLang="zh-CN" dirty="0"/>
              <a:t>that</a:t>
            </a:r>
            <a:r>
              <a:rPr lang="zh-CN" altLang="en-US" dirty="0"/>
              <a:t> </a:t>
            </a:r>
            <a:r>
              <a:rPr lang="en-US" altLang="zh-CN" dirty="0"/>
              <a:t>we</a:t>
            </a:r>
            <a:r>
              <a:rPr lang="zh-CN" altLang="en-US" dirty="0"/>
              <a:t> </a:t>
            </a:r>
            <a:r>
              <a:rPr lang="en-US" altLang="zh-CN" dirty="0"/>
              <a:t>can</a:t>
            </a:r>
            <a:r>
              <a:rPr lang="zh-CN" altLang="en-US" dirty="0"/>
              <a:t> </a:t>
            </a:r>
            <a:r>
              <a:rPr lang="en-US" altLang="zh-CN" dirty="0"/>
              <a:t>only</a:t>
            </a:r>
            <a:r>
              <a:rPr lang="zh-CN" altLang="en-US" dirty="0"/>
              <a:t> </a:t>
            </a:r>
            <a:r>
              <a:rPr lang="en-US" altLang="zh-CN" dirty="0"/>
              <a:t>access</a:t>
            </a:r>
            <a:r>
              <a:rPr lang="zh-CN" altLang="en-US" dirty="0"/>
              <a:t> </a:t>
            </a:r>
            <a:r>
              <a:rPr lang="en-US" altLang="zh-CN" dirty="0"/>
              <a:t>the</a:t>
            </a:r>
            <a:r>
              <a:rPr lang="zh-CN" altLang="en-US" dirty="0"/>
              <a:t> </a:t>
            </a:r>
            <a:r>
              <a:rPr lang="en-US" altLang="zh-CN" dirty="0"/>
              <a:t>ground</a:t>
            </a:r>
            <a:r>
              <a:rPr lang="zh-CN" altLang="en-US" dirty="0"/>
              <a:t> </a:t>
            </a:r>
            <a:r>
              <a:rPr lang="en-US" altLang="zh-CN" dirty="0"/>
              <a:t>truth</a:t>
            </a:r>
            <a:r>
              <a:rPr lang="zh-CN" altLang="en-US" dirty="0"/>
              <a:t> </a:t>
            </a:r>
            <a:r>
              <a:rPr lang="en-US" altLang="zh-CN" dirty="0"/>
              <a:t>after</a:t>
            </a:r>
            <a:r>
              <a:rPr lang="zh-CN" altLang="en-US" dirty="0"/>
              <a:t> </a:t>
            </a:r>
            <a:r>
              <a:rPr lang="en-US" altLang="zh-CN" dirty="0"/>
              <a:t>the</a:t>
            </a:r>
            <a:r>
              <a:rPr lang="zh-CN" altLang="en-US" dirty="0"/>
              <a:t> </a:t>
            </a:r>
            <a:r>
              <a:rPr lang="en-US" altLang="zh-CN" dirty="0"/>
              <a:t>prediction</a:t>
            </a:r>
            <a:r>
              <a:rPr lang="zh-CN" altLang="en-US" dirty="0"/>
              <a:t> </a:t>
            </a:r>
            <a:r>
              <a:rPr lang="en-US" altLang="zh-CN" dirty="0"/>
              <a:t>being</a:t>
            </a:r>
            <a:r>
              <a:rPr lang="zh-CN" altLang="en-US" dirty="0"/>
              <a:t> </a:t>
            </a:r>
            <a:r>
              <a:rPr lang="en-US" altLang="zh-CN" dirty="0"/>
              <a:t>made.</a:t>
            </a:r>
            <a:endParaRPr lang="en-US" dirty="0"/>
          </a:p>
        </p:txBody>
      </p:sp>
      <p:sp>
        <p:nvSpPr>
          <p:cNvPr id="4" name="Slide Number Placeholder 3"/>
          <p:cNvSpPr>
            <a:spLocks noGrp="1"/>
          </p:cNvSpPr>
          <p:nvPr>
            <p:ph type="sldNum" sz="quarter" idx="5"/>
          </p:nvPr>
        </p:nvSpPr>
        <p:spPr/>
        <p:txBody>
          <a:bodyPr/>
          <a:lstStyle/>
          <a:p>
            <a:fld id="{7DC772AE-BC83-4048-9DD3-F9AF9A3C94E7}" type="slidenum">
              <a:rPr lang="en-US" smtClean="0"/>
              <a:t>3</a:t>
            </a:fld>
            <a:endParaRPr lang="en-US"/>
          </a:p>
        </p:txBody>
      </p:sp>
    </p:spTree>
    <p:extLst>
      <p:ext uri="{BB962C8B-B14F-4D97-AF65-F5344CB8AC3E}">
        <p14:creationId xmlns:p14="http://schemas.microsoft.com/office/powerpoint/2010/main" val="26656434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altLang="zh-CN" sz="1200" b="0" i="0" kern="1200" dirty="0">
                <a:solidFill>
                  <a:schemeClr val="tx1"/>
                </a:solidFill>
                <a:effectLst/>
                <a:latin typeface="+mn-lt"/>
                <a:ea typeface="+mn-ea"/>
                <a:cs typeface="+mn-cs"/>
              </a:rPr>
              <a:t>However,</a:t>
            </a:r>
            <a:r>
              <a:rPr lang="zh-CN" altLang="en-US" sz="1200" b="0" i="0" kern="1200" dirty="0">
                <a:solidFill>
                  <a:schemeClr val="tx1"/>
                </a:solidFill>
                <a:effectLst/>
                <a:latin typeface="+mn-lt"/>
                <a:ea typeface="+mn-ea"/>
                <a:cs typeface="+mn-cs"/>
              </a:rPr>
              <a:t> </a:t>
            </a:r>
            <a:r>
              <a:rPr lang="en-US" altLang="zh-CN" sz="1200" b="0" i="0" kern="1200" dirty="0">
                <a:solidFill>
                  <a:schemeClr val="tx1"/>
                </a:solidFill>
                <a:effectLst/>
                <a:latin typeface="+mn-lt"/>
                <a:ea typeface="+mn-ea"/>
                <a:cs typeface="+mn-cs"/>
              </a:rPr>
              <a:t>we</a:t>
            </a:r>
            <a:r>
              <a:rPr lang="zh-CN" altLang="en-US" sz="1200" b="0" i="0" kern="1200" dirty="0">
                <a:solidFill>
                  <a:schemeClr val="tx1"/>
                </a:solidFill>
                <a:effectLst/>
                <a:latin typeface="+mn-lt"/>
                <a:ea typeface="+mn-ea"/>
                <a:cs typeface="+mn-cs"/>
              </a:rPr>
              <a:t> </a:t>
            </a:r>
            <a:r>
              <a:rPr lang="en-US" altLang="zh-CN" sz="1200" b="0" i="0" kern="1200" dirty="0">
                <a:solidFill>
                  <a:schemeClr val="tx1"/>
                </a:solidFill>
                <a:effectLst/>
                <a:latin typeface="+mn-lt"/>
                <a:ea typeface="+mn-ea"/>
                <a:cs typeface="+mn-cs"/>
              </a:rPr>
              <a:t>found</a:t>
            </a:r>
            <a:r>
              <a:rPr lang="zh-CN" altLang="en-US" sz="1200" b="0" i="0" kern="1200" dirty="0">
                <a:solidFill>
                  <a:schemeClr val="tx1"/>
                </a:solidFill>
                <a:effectLst/>
                <a:latin typeface="+mn-lt"/>
                <a:ea typeface="+mn-ea"/>
                <a:cs typeface="+mn-cs"/>
              </a:rPr>
              <a:t> </a:t>
            </a:r>
            <a:r>
              <a:rPr lang="en-US" altLang="zh-CN" sz="1200" b="0" i="0" kern="1200" dirty="0">
                <a:solidFill>
                  <a:schemeClr val="tx1"/>
                </a:solidFill>
                <a:effectLst/>
                <a:latin typeface="+mn-lt"/>
                <a:ea typeface="+mn-ea"/>
                <a:cs typeface="+mn-cs"/>
              </a:rPr>
              <a:t>existing</a:t>
            </a:r>
            <a:r>
              <a:rPr lang="zh-CN" altLang="en-US" sz="1200" b="0" i="0" kern="1200" dirty="0">
                <a:solidFill>
                  <a:schemeClr val="tx1"/>
                </a:solidFill>
                <a:effectLst/>
                <a:latin typeface="+mn-lt"/>
                <a:ea typeface="+mn-ea"/>
                <a:cs typeface="+mn-cs"/>
              </a:rPr>
              <a:t> </a:t>
            </a:r>
            <a:r>
              <a:rPr lang="en-US" altLang="zh-CN" sz="1200" b="0" i="0" kern="1200" dirty="0">
                <a:solidFill>
                  <a:schemeClr val="tx1"/>
                </a:solidFill>
                <a:effectLst/>
                <a:latin typeface="+mn-lt"/>
                <a:ea typeface="+mn-ea"/>
                <a:cs typeface="+mn-cs"/>
              </a:rPr>
              <a:t>online</a:t>
            </a:r>
            <a:r>
              <a:rPr lang="zh-CN" altLang="en-US" sz="1200" b="0" i="0" kern="1200" dirty="0">
                <a:solidFill>
                  <a:schemeClr val="tx1"/>
                </a:solidFill>
                <a:effectLst/>
                <a:latin typeface="+mn-lt"/>
                <a:ea typeface="+mn-ea"/>
                <a:cs typeface="+mn-cs"/>
              </a:rPr>
              <a:t> </a:t>
            </a:r>
            <a:r>
              <a:rPr lang="en-US" altLang="zh-CN" sz="1200" b="0" i="0" kern="1200" dirty="0">
                <a:solidFill>
                  <a:schemeClr val="tx1"/>
                </a:solidFill>
                <a:effectLst/>
                <a:latin typeface="+mn-lt"/>
                <a:ea typeface="+mn-ea"/>
                <a:cs typeface="+mn-cs"/>
              </a:rPr>
              <a:t>calibration</a:t>
            </a:r>
            <a:r>
              <a:rPr lang="zh-CN" altLang="en-US" sz="1200" b="0" i="0" kern="1200" dirty="0">
                <a:solidFill>
                  <a:schemeClr val="tx1"/>
                </a:solidFill>
                <a:effectLst/>
                <a:latin typeface="+mn-lt"/>
                <a:ea typeface="+mn-ea"/>
                <a:cs typeface="+mn-cs"/>
              </a:rPr>
              <a:t> </a:t>
            </a:r>
            <a:r>
              <a:rPr lang="en-US" altLang="zh-CN" sz="1200" b="0" i="0" kern="1200" dirty="0">
                <a:solidFill>
                  <a:schemeClr val="tx1"/>
                </a:solidFill>
                <a:effectLst/>
                <a:latin typeface="+mn-lt"/>
                <a:ea typeface="+mn-ea"/>
                <a:cs typeface="+mn-cs"/>
              </a:rPr>
              <a:t>frameworks</a:t>
            </a:r>
            <a:r>
              <a:rPr lang="zh-CN" altLang="en-US" sz="1200" b="0" i="0" kern="1200" dirty="0">
                <a:solidFill>
                  <a:schemeClr val="tx1"/>
                </a:solidFill>
                <a:effectLst/>
                <a:latin typeface="+mn-lt"/>
                <a:ea typeface="+mn-ea"/>
                <a:cs typeface="+mn-cs"/>
              </a:rPr>
              <a:t> </a:t>
            </a:r>
            <a:r>
              <a:rPr lang="en-US" altLang="zh-CN" sz="1200" b="0" i="0" kern="1200" dirty="0">
                <a:solidFill>
                  <a:schemeClr val="tx1"/>
                </a:solidFill>
                <a:effectLst/>
                <a:latin typeface="+mn-lt"/>
                <a:ea typeface="+mn-ea"/>
                <a:cs typeface="+mn-cs"/>
              </a:rPr>
              <a:t>are</a:t>
            </a:r>
            <a:r>
              <a:rPr lang="zh-CN" altLang="en-US" sz="1200" b="0" i="0" kern="1200" dirty="0">
                <a:solidFill>
                  <a:schemeClr val="tx1"/>
                </a:solidFill>
                <a:effectLst/>
                <a:latin typeface="+mn-lt"/>
                <a:ea typeface="+mn-ea"/>
                <a:cs typeface="+mn-cs"/>
              </a:rPr>
              <a:t> </a:t>
            </a:r>
            <a:r>
              <a:rPr lang="en-US" altLang="zh-CN" sz="1200" b="0" i="0" kern="1200" dirty="0">
                <a:solidFill>
                  <a:schemeClr val="tx1"/>
                </a:solidFill>
                <a:effectLst/>
                <a:latin typeface="+mn-lt"/>
                <a:ea typeface="+mn-ea"/>
                <a:cs typeface="+mn-cs"/>
              </a:rPr>
              <a:t>insufficient</a:t>
            </a:r>
            <a:endParaRPr lang="en-US" sz="1200" b="0" i="0" kern="1200" dirty="0">
              <a:solidFill>
                <a:schemeClr val="tx1"/>
              </a:solidFill>
              <a:effectLst/>
              <a:latin typeface="+mn-lt"/>
              <a:ea typeface="+mn-ea"/>
              <a:cs typeface="+mn-cs"/>
            </a:endParaRPr>
          </a:p>
          <a:p>
            <a:pPr lvl="0"/>
            <a:r>
              <a:rPr lang="en-US" sz="1200" b="1" i="0" kern="1200" dirty="0">
                <a:solidFill>
                  <a:schemeClr val="tx1"/>
                </a:solidFill>
                <a:effectLst/>
                <a:latin typeface="+mn-lt"/>
                <a:ea typeface="+mn-ea"/>
                <a:cs typeface="+mn-cs"/>
              </a:rPr>
              <a:t>SOLID</a:t>
            </a:r>
            <a:r>
              <a:rPr lang="en-US" altLang="zh-CN" sz="1200" b="0" i="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 </a:t>
            </a:r>
            <a:r>
              <a:rPr lang="en-US" altLang="zh-CN" sz="1200" b="0" i="0" kern="1200" dirty="0">
                <a:solidFill>
                  <a:schemeClr val="tx1"/>
                </a:solidFill>
                <a:effectLst/>
                <a:latin typeface="+mn-lt"/>
                <a:ea typeface="+mn-ea"/>
                <a:cs typeface="+mn-cs"/>
              </a:rPr>
              <a:t>its</a:t>
            </a:r>
            <a:r>
              <a:rPr lang="zh-CN" altLang="en-US" sz="1200" b="0" i="0" kern="1200" dirty="0">
                <a:solidFill>
                  <a:schemeClr val="tx1"/>
                </a:solidFill>
                <a:effectLst/>
                <a:latin typeface="+mn-lt"/>
                <a:ea typeface="+mn-ea"/>
                <a:cs typeface="+mn-cs"/>
              </a:rPr>
              <a:t> </a:t>
            </a:r>
            <a:r>
              <a:rPr lang="en-US" altLang="zh-CN" sz="1200" b="0" i="1" kern="1200" dirty="0">
                <a:solidFill>
                  <a:schemeClr val="tx1"/>
                </a:solidFill>
                <a:effectLst/>
                <a:latin typeface="+mn-lt"/>
                <a:ea typeface="+mn-ea"/>
                <a:cs typeface="+mn-cs"/>
              </a:rPr>
              <a:t>p</a:t>
            </a:r>
            <a:r>
              <a:rPr lang="en-US" sz="1200" b="0" i="1" kern="1200" dirty="0">
                <a:solidFill>
                  <a:schemeClr val="tx1"/>
                </a:solidFill>
                <a:effectLst/>
                <a:latin typeface="+mn-lt"/>
                <a:ea typeface="+mn-ea"/>
                <a:cs typeface="+mn-cs"/>
              </a:rPr>
              <a:t>erformance depends on retrieving relevant context, </a:t>
            </a:r>
            <a:r>
              <a:rPr lang="en-US" altLang="zh-CN" sz="1200" b="0" i="1" kern="1200" dirty="0">
                <a:solidFill>
                  <a:schemeClr val="tx1"/>
                </a:solidFill>
                <a:effectLst/>
                <a:latin typeface="+mn-lt"/>
                <a:ea typeface="+mn-ea"/>
                <a:cs typeface="+mn-cs"/>
              </a:rPr>
              <a:t>however</a:t>
            </a:r>
            <a:r>
              <a:rPr lang="en-US" sz="1200" b="0" i="1" kern="1200" dirty="0">
                <a:solidFill>
                  <a:schemeClr val="tx1"/>
                </a:solidFill>
                <a:effectLst/>
                <a:latin typeface="+mn-lt"/>
                <a:ea typeface="+mn-ea"/>
                <a:cs typeface="+mn-cs"/>
              </a:rPr>
              <a:t> repeated fine-tuning may be unstable under noisy or </a:t>
            </a:r>
            <a:r>
              <a:rPr lang="en-US" altLang="zh-CN" sz="1200" b="0" i="1" kern="1200" dirty="0">
                <a:solidFill>
                  <a:schemeClr val="tx1"/>
                </a:solidFill>
                <a:effectLst/>
                <a:latin typeface="+mn-lt"/>
                <a:ea typeface="+mn-ea"/>
                <a:cs typeface="+mn-cs"/>
              </a:rPr>
              <a:t>sudden</a:t>
            </a:r>
            <a:r>
              <a:rPr lang="en-US" sz="1200" b="0" i="1" kern="1200" dirty="0">
                <a:solidFill>
                  <a:schemeClr val="tx1"/>
                </a:solidFill>
                <a:effectLst/>
                <a:latin typeface="+mn-lt"/>
                <a:ea typeface="+mn-ea"/>
                <a:cs typeface="+mn-cs"/>
              </a:rPr>
              <a:t> shifts.</a:t>
            </a:r>
            <a:endParaRPr lang="en-US" sz="1200" b="0" i="0" kern="1200" dirty="0">
              <a:solidFill>
                <a:schemeClr val="tx1"/>
              </a:solidFill>
              <a:effectLst/>
              <a:latin typeface="+mn-lt"/>
              <a:ea typeface="+mn-ea"/>
              <a:cs typeface="+mn-cs"/>
            </a:endParaRPr>
          </a:p>
          <a:p>
            <a:pPr lvl="0"/>
            <a:r>
              <a:rPr lang="en-US" sz="1200" b="1" i="0" kern="1200" dirty="0" err="1">
                <a:solidFill>
                  <a:schemeClr val="tx1"/>
                </a:solidFill>
                <a:effectLst/>
                <a:latin typeface="+mn-lt"/>
                <a:ea typeface="+mn-ea"/>
                <a:cs typeface="+mn-cs"/>
              </a:rPr>
              <a:t>OneNet</a:t>
            </a:r>
            <a:r>
              <a:rPr lang="en-US" altLang="zh-CN" sz="1200" b="1" i="0" kern="1200" dirty="0">
                <a:solidFill>
                  <a:schemeClr val="tx1"/>
                </a:solidFill>
                <a:effectLst/>
                <a:latin typeface="+mn-lt"/>
                <a:ea typeface="+mn-ea"/>
                <a:cs typeface="+mn-cs"/>
              </a:rPr>
              <a:t>:</a:t>
            </a:r>
            <a:r>
              <a:rPr lang="zh-CN" altLang="en-US" sz="1200" b="1" i="0" kern="1200" dirty="0">
                <a:solidFill>
                  <a:schemeClr val="tx1"/>
                </a:solidFill>
                <a:effectLst/>
                <a:latin typeface="+mn-lt"/>
                <a:ea typeface="+mn-ea"/>
                <a:cs typeface="+mn-cs"/>
              </a:rPr>
              <a:t> </a:t>
            </a:r>
            <a:r>
              <a:rPr lang="en-US" altLang="zh-CN" sz="1200" b="0" i="0" kern="1200" dirty="0">
                <a:solidFill>
                  <a:schemeClr val="tx1"/>
                </a:solidFill>
                <a:effectLst/>
                <a:latin typeface="+mn-lt"/>
                <a:ea typeface="+mn-ea"/>
                <a:cs typeface="+mn-cs"/>
              </a:rPr>
              <a:t>its</a:t>
            </a:r>
            <a:r>
              <a:rPr lang="zh-CN" altLang="en-US" sz="1200" b="1" i="0" kern="1200" dirty="0">
                <a:solidFill>
                  <a:schemeClr val="tx1"/>
                </a:solidFill>
                <a:effectLst/>
                <a:latin typeface="+mn-lt"/>
                <a:ea typeface="+mn-ea"/>
                <a:cs typeface="+mn-cs"/>
              </a:rPr>
              <a:t> </a:t>
            </a:r>
            <a:r>
              <a:rPr lang="en-US" sz="1200" b="0" i="1" kern="1200" dirty="0" err="1">
                <a:solidFill>
                  <a:schemeClr val="tx1"/>
                </a:solidFill>
                <a:effectLst/>
                <a:latin typeface="+mn-lt"/>
                <a:ea typeface="+mn-ea"/>
                <a:cs typeface="+mn-cs"/>
              </a:rPr>
              <a:t>Ensembling</a:t>
            </a:r>
            <a:r>
              <a:rPr lang="en-US" sz="1200" b="0" i="1" kern="1200" dirty="0">
                <a:solidFill>
                  <a:schemeClr val="tx1"/>
                </a:solidFill>
                <a:effectLst/>
                <a:latin typeface="+mn-lt"/>
                <a:ea typeface="+mn-ea"/>
                <a:cs typeface="+mn-cs"/>
              </a:rPr>
              <a:t> improves drift tracking but introduces additional model and update overhead, with limited protection against harmful adaptation.</a:t>
            </a:r>
            <a:endParaRPr lang="en-US" sz="1200" b="0" i="0" kern="1200" dirty="0">
              <a:solidFill>
                <a:schemeClr val="tx1"/>
              </a:solidFill>
              <a:effectLst/>
              <a:latin typeface="+mn-lt"/>
              <a:ea typeface="+mn-ea"/>
              <a:cs typeface="+mn-cs"/>
            </a:endParaRPr>
          </a:p>
          <a:p>
            <a:pPr lvl="0"/>
            <a:r>
              <a:rPr lang="en-US" sz="1200" b="1" i="0" kern="1200" dirty="0">
                <a:solidFill>
                  <a:schemeClr val="tx1"/>
                </a:solidFill>
                <a:effectLst/>
                <a:latin typeface="+mn-lt"/>
                <a:ea typeface="+mn-ea"/>
                <a:cs typeface="+mn-cs"/>
              </a:rPr>
              <a:t>PROCEE</a:t>
            </a:r>
            <a:r>
              <a:rPr lang="en-US" altLang="zh-CN" sz="1200" b="1" i="0" kern="1200" dirty="0">
                <a:solidFill>
                  <a:schemeClr val="tx1"/>
                </a:solidFill>
                <a:effectLst/>
                <a:latin typeface="+mn-lt"/>
                <a:ea typeface="+mn-ea"/>
                <a:cs typeface="+mn-cs"/>
              </a:rPr>
              <a:t>D:</a:t>
            </a:r>
            <a:r>
              <a:rPr lang="zh-CN" altLang="en-US" sz="1200" b="1" i="0"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Its adaptation relies on a learned drift representation, which may not transfer when deployment shifts differ substantially from training observations</a:t>
            </a:r>
          </a:p>
          <a:p>
            <a:pPr lvl="0"/>
            <a:endParaRPr lang="en-US" dirty="0"/>
          </a:p>
          <a:p>
            <a:r>
              <a:rPr lang="en-US" altLang="zh-CN" dirty="0"/>
              <a:t>These</a:t>
            </a:r>
            <a:r>
              <a:rPr lang="zh-CN" altLang="en-US" dirty="0"/>
              <a:t> </a:t>
            </a:r>
            <a:r>
              <a:rPr lang="en-US" altLang="zh-CN" dirty="0"/>
              <a:t>findings</a:t>
            </a:r>
            <a:r>
              <a:rPr lang="zh-CN" altLang="en-US" dirty="0"/>
              <a:t> </a:t>
            </a:r>
            <a:r>
              <a:rPr lang="en-US" altLang="zh-CN" dirty="0"/>
              <a:t>motivate</a:t>
            </a:r>
            <a:r>
              <a:rPr lang="zh-CN" altLang="en-US" dirty="0"/>
              <a:t> </a:t>
            </a:r>
            <a:r>
              <a:rPr lang="en-US" altLang="zh-CN" dirty="0"/>
              <a:t>us</a:t>
            </a:r>
            <a:r>
              <a:rPr lang="zh-CN" altLang="en-US" dirty="0"/>
              <a:t> </a:t>
            </a:r>
            <a:r>
              <a:rPr lang="en-US" altLang="zh-CN" dirty="0"/>
              <a:t>to</a:t>
            </a:r>
            <a:r>
              <a:rPr lang="zh-CN" altLang="en-US" dirty="0"/>
              <a:t> </a:t>
            </a:r>
            <a:r>
              <a:rPr lang="en-US" altLang="zh-CN" dirty="0"/>
              <a:t>propose</a:t>
            </a:r>
            <a:r>
              <a:rPr lang="zh-CN" altLang="en-US" dirty="0"/>
              <a:t> </a:t>
            </a:r>
            <a:r>
              <a:rPr lang="en-US" altLang="zh-CN" dirty="0"/>
              <a:t>a</a:t>
            </a:r>
            <a:r>
              <a:rPr lang="zh-CN" altLang="en-US" dirty="0"/>
              <a:t> </a:t>
            </a:r>
            <a:r>
              <a:rPr lang="en-US" altLang="zh-CN" dirty="0"/>
              <a:t>certificate-driven</a:t>
            </a:r>
            <a:r>
              <a:rPr lang="zh-CN" altLang="en-US" dirty="0"/>
              <a:t> </a:t>
            </a:r>
            <a:r>
              <a:rPr lang="en-US" altLang="zh-CN" dirty="0"/>
              <a:t>online</a:t>
            </a:r>
            <a:r>
              <a:rPr lang="zh-CN" altLang="en-US" dirty="0"/>
              <a:t> </a:t>
            </a:r>
            <a:r>
              <a:rPr lang="en-US" altLang="zh-CN" dirty="0"/>
              <a:t>calibration</a:t>
            </a:r>
            <a:r>
              <a:rPr lang="zh-CN" altLang="en-US" dirty="0"/>
              <a:t> </a:t>
            </a:r>
            <a:r>
              <a:rPr lang="en-US" altLang="zh-CN" dirty="0"/>
              <a:t>for</a:t>
            </a:r>
            <a:r>
              <a:rPr lang="zh-CN" altLang="en-US" dirty="0"/>
              <a:t> </a:t>
            </a:r>
            <a:r>
              <a:rPr lang="en-US" altLang="zh-CN" dirty="0"/>
              <a:t>time</a:t>
            </a:r>
            <a:r>
              <a:rPr lang="zh-CN" altLang="en-US" dirty="0"/>
              <a:t> </a:t>
            </a:r>
            <a:r>
              <a:rPr lang="en-US" altLang="zh-CN" dirty="0"/>
              <a:t>series</a:t>
            </a:r>
            <a:endParaRPr lang="en-US" dirty="0"/>
          </a:p>
        </p:txBody>
      </p:sp>
      <p:sp>
        <p:nvSpPr>
          <p:cNvPr id="4" name="Slide Number Placeholder 3"/>
          <p:cNvSpPr>
            <a:spLocks noGrp="1"/>
          </p:cNvSpPr>
          <p:nvPr>
            <p:ph type="sldNum" sz="quarter" idx="5"/>
          </p:nvPr>
        </p:nvSpPr>
        <p:spPr/>
        <p:txBody>
          <a:bodyPr/>
          <a:lstStyle/>
          <a:p>
            <a:fld id="{7DC772AE-BC83-4048-9DD3-F9AF9A3C94E7}" type="slidenum">
              <a:rPr lang="en-US" smtClean="0"/>
              <a:t>4</a:t>
            </a:fld>
            <a:endParaRPr lang="en-US"/>
          </a:p>
        </p:txBody>
      </p:sp>
    </p:spTree>
    <p:extLst>
      <p:ext uri="{BB962C8B-B14F-4D97-AF65-F5344CB8AC3E}">
        <p14:creationId xmlns:p14="http://schemas.microsoft.com/office/powerpoint/2010/main" val="26666247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Such</a:t>
            </a:r>
            <a:r>
              <a:rPr lang="zh-CN" altLang="en-US" dirty="0"/>
              <a:t> </a:t>
            </a:r>
            <a:r>
              <a:rPr lang="en-US" altLang="zh-CN" dirty="0"/>
              <a:t>certificate</a:t>
            </a:r>
            <a:r>
              <a:rPr lang="zh-CN" altLang="en-US" dirty="0"/>
              <a:t> </a:t>
            </a:r>
            <a:r>
              <a:rPr lang="en-US" altLang="zh-CN" dirty="0"/>
              <a:t>should</a:t>
            </a:r>
            <a:r>
              <a:rPr lang="zh-CN" altLang="en-US" dirty="0"/>
              <a:t> </a:t>
            </a:r>
            <a:r>
              <a:rPr lang="en-US" altLang="zh-CN" dirty="0"/>
              <a:t>suffice</a:t>
            </a:r>
            <a:r>
              <a:rPr lang="zh-CN" altLang="en-US" dirty="0"/>
              <a:t> </a:t>
            </a:r>
            <a:r>
              <a:rPr lang="en-US" altLang="zh-CN" dirty="0"/>
              <a:t>three</a:t>
            </a:r>
            <a:r>
              <a:rPr lang="zh-CN" altLang="en-US" dirty="0"/>
              <a:t> </a:t>
            </a:r>
            <a:r>
              <a:rPr lang="en-US" altLang="zh-CN" dirty="0"/>
              <a:t>challenges:</a:t>
            </a:r>
          </a:p>
          <a:p>
            <a:r>
              <a:rPr lang="en-US" altLang="zh-CN" dirty="0"/>
              <a:t>1.</a:t>
            </a:r>
            <a:r>
              <a:rPr lang="zh-CN" altLang="en-US" dirty="0"/>
              <a:t> </a:t>
            </a:r>
            <a:r>
              <a:rPr lang="en-US" altLang="zh-CN" dirty="0"/>
              <a:t>It</a:t>
            </a:r>
            <a:r>
              <a:rPr lang="zh-CN" altLang="en-US" dirty="0"/>
              <a:t> </a:t>
            </a:r>
            <a:r>
              <a:rPr lang="en-US" altLang="zh-CN" dirty="0"/>
              <a:t>should</a:t>
            </a:r>
            <a:r>
              <a:rPr lang="zh-CN" altLang="en-US" dirty="0"/>
              <a:t> </a:t>
            </a:r>
            <a:r>
              <a:rPr lang="en-US" altLang="zh-CN" dirty="0"/>
              <a:t>address</a:t>
            </a:r>
            <a:r>
              <a:rPr lang="zh-CN" altLang="en-US" dirty="0"/>
              <a:t> </a:t>
            </a:r>
            <a:r>
              <a:rPr lang="en-US" altLang="zh-CN" dirty="0"/>
              <a:t>temporal</a:t>
            </a:r>
            <a:r>
              <a:rPr lang="zh-CN" altLang="en-US" dirty="0"/>
              <a:t> </a:t>
            </a:r>
            <a:r>
              <a:rPr lang="en-US" altLang="zh-CN" dirty="0"/>
              <a:t>dependence,</a:t>
            </a:r>
          </a:p>
          <a:p>
            <a:r>
              <a:rPr lang="en-US" altLang="zh-CN" dirty="0"/>
              <a:t>2.</a:t>
            </a:r>
            <a:r>
              <a:rPr lang="zh-CN" altLang="en-US" dirty="0"/>
              <a:t> </a:t>
            </a:r>
            <a:r>
              <a:rPr lang="en-US" altLang="zh-CN" dirty="0"/>
              <a:t>it</a:t>
            </a:r>
            <a:r>
              <a:rPr lang="zh-CN" altLang="en-US" dirty="0"/>
              <a:t> </a:t>
            </a:r>
            <a:r>
              <a:rPr lang="en-US" altLang="zh-CN" dirty="0"/>
              <a:t>detect</a:t>
            </a:r>
            <a:r>
              <a:rPr lang="zh-CN" altLang="en-US" dirty="0"/>
              <a:t> </a:t>
            </a:r>
            <a:r>
              <a:rPr lang="en-US" altLang="zh-CN" dirty="0"/>
              <a:t>shift</a:t>
            </a:r>
            <a:r>
              <a:rPr lang="zh-CN" altLang="en-US" dirty="0"/>
              <a:t> </a:t>
            </a:r>
            <a:r>
              <a:rPr lang="en-US" altLang="zh-CN" dirty="0"/>
              <a:t>before</a:t>
            </a:r>
            <a:r>
              <a:rPr lang="zh-CN" altLang="en-US" dirty="0"/>
              <a:t> </a:t>
            </a:r>
            <a:r>
              <a:rPr lang="en-US" altLang="zh-CN" dirty="0"/>
              <a:t>label</a:t>
            </a:r>
            <a:r>
              <a:rPr lang="zh-CN" altLang="en-US" dirty="0"/>
              <a:t> </a:t>
            </a:r>
            <a:r>
              <a:rPr lang="en-US" altLang="zh-CN" dirty="0"/>
              <a:t>arrives</a:t>
            </a:r>
            <a:r>
              <a:rPr lang="zh-CN" altLang="en-US" dirty="0"/>
              <a:t> </a:t>
            </a:r>
            <a:r>
              <a:rPr lang="en-US" altLang="zh-CN" dirty="0"/>
              <a:t>to</a:t>
            </a:r>
            <a:r>
              <a:rPr lang="zh-CN" altLang="en-US" dirty="0"/>
              <a:t> </a:t>
            </a:r>
            <a:r>
              <a:rPr lang="en-US" altLang="zh-CN" dirty="0"/>
              <a:t>follow</a:t>
            </a:r>
            <a:r>
              <a:rPr lang="zh-CN" altLang="en-US" dirty="0"/>
              <a:t> </a:t>
            </a:r>
            <a:r>
              <a:rPr lang="en-US" altLang="zh-CN" dirty="0"/>
              <a:t>the</a:t>
            </a:r>
            <a:r>
              <a:rPr lang="zh-CN" altLang="en-US" dirty="0"/>
              <a:t> </a:t>
            </a:r>
            <a:r>
              <a:rPr lang="en-US" altLang="zh-CN" dirty="0"/>
              <a:t>causal</a:t>
            </a:r>
            <a:r>
              <a:rPr lang="zh-CN" altLang="en-US" dirty="0"/>
              <a:t> </a:t>
            </a:r>
            <a:r>
              <a:rPr lang="en-US" altLang="zh-CN" dirty="0"/>
              <a:t>order</a:t>
            </a:r>
            <a:r>
              <a:rPr lang="zh-CN" altLang="en-US" dirty="0"/>
              <a:t> </a:t>
            </a:r>
            <a:r>
              <a:rPr lang="en-US" altLang="zh-CN" dirty="0"/>
              <a:t>in</a:t>
            </a:r>
            <a:r>
              <a:rPr lang="zh-CN" altLang="en-US" dirty="0"/>
              <a:t> </a:t>
            </a:r>
            <a:r>
              <a:rPr lang="en-US" altLang="zh-CN" dirty="0"/>
              <a:t>reality.</a:t>
            </a:r>
            <a:r>
              <a:rPr lang="zh-CN" altLang="en-US" dirty="0"/>
              <a:t> </a:t>
            </a:r>
            <a:endParaRPr lang="en-US" altLang="zh-CN" dirty="0"/>
          </a:p>
          <a:p>
            <a:r>
              <a:rPr lang="en-US" altLang="zh-CN" dirty="0"/>
              <a:t>3.</a:t>
            </a:r>
            <a:r>
              <a:rPr lang="zh-CN" altLang="en-US" dirty="0"/>
              <a:t> </a:t>
            </a:r>
            <a:r>
              <a:rPr lang="en-US" altLang="zh-CN" dirty="0"/>
              <a:t>It</a:t>
            </a:r>
            <a:r>
              <a:rPr lang="zh-CN" altLang="en-US" dirty="0"/>
              <a:t> </a:t>
            </a:r>
            <a:r>
              <a:rPr lang="en-US" altLang="zh-CN" dirty="0"/>
              <a:t>regularize</a:t>
            </a:r>
            <a:r>
              <a:rPr lang="zh-CN" altLang="en-US" dirty="0"/>
              <a:t> </a:t>
            </a:r>
            <a:r>
              <a:rPr lang="en-US" altLang="zh-CN" dirty="0"/>
              <a:t>the</a:t>
            </a:r>
            <a:r>
              <a:rPr lang="zh-CN" altLang="en-US" dirty="0"/>
              <a:t> </a:t>
            </a:r>
            <a:r>
              <a:rPr lang="en-US" altLang="zh-CN" dirty="0"/>
              <a:t>online</a:t>
            </a:r>
            <a:r>
              <a:rPr lang="zh-CN" altLang="en-US" dirty="0"/>
              <a:t> </a:t>
            </a:r>
            <a:r>
              <a:rPr lang="en-US" altLang="zh-CN" dirty="0"/>
              <a:t>updates</a:t>
            </a:r>
            <a:r>
              <a:rPr lang="zh-CN" altLang="en-US" dirty="0"/>
              <a:t> </a:t>
            </a:r>
            <a:r>
              <a:rPr lang="en-US" altLang="zh-CN" dirty="0"/>
              <a:t>to</a:t>
            </a:r>
            <a:r>
              <a:rPr lang="zh-CN" altLang="en-US" dirty="0"/>
              <a:t> </a:t>
            </a:r>
            <a:r>
              <a:rPr lang="en-US" altLang="zh-CN" dirty="0"/>
              <a:t>avoid</a:t>
            </a:r>
            <a:r>
              <a:rPr lang="zh-CN" altLang="en-US" dirty="0"/>
              <a:t> </a:t>
            </a:r>
            <a:r>
              <a:rPr lang="en-US" altLang="zh-CN" dirty="0"/>
              <a:t>overly</a:t>
            </a:r>
            <a:r>
              <a:rPr lang="zh-CN" altLang="en-US" dirty="0"/>
              <a:t> </a:t>
            </a:r>
            <a:r>
              <a:rPr lang="en-US" altLang="zh-CN" dirty="0"/>
              <a:t>aggressive</a:t>
            </a:r>
            <a:r>
              <a:rPr lang="zh-CN" altLang="en-US" dirty="0"/>
              <a:t> </a:t>
            </a:r>
            <a:r>
              <a:rPr lang="en-US" altLang="zh-CN" dirty="0"/>
              <a:t>calibration.</a:t>
            </a:r>
            <a:r>
              <a:rPr lang="zh-CN" altLang="en-US" dirty="0"/>
              <a:t> </a:t>
            </a:r>
            <a:endParaRPr lang="en-US" dirty="0"/>
          </a:p>
        </p:txBody>
      </p:sp>
      <p:sp>
        <p:nvSpPr>
          <p:cNvPr id="4" name="Slide Number Placeholder 3"/>
          <p:cNvSpPr>
            <a:spLocks noGrp="1"/>
          </p:cNvSpPr>
          <p:nvPr>
            <p:ph type="sldNum" sz="quarter" idx="5"/>
          </p:nvPr>
        </p:nvSpPr>
        <p:spPr/>
        <p:txBody>
          <a:bodyPr/>
          <a:lstStyle/>
          <a:p>
            <a:fld id="{7DC772AE-BC83-4048-9DD3-F9AF9A3C94E7}" type="slidenum">
              <a:rPr lang="en-US" smtClean="0"/>
              <a:t>5</a:t>
            </a:fld>
            <a:endParaRPr lang="en-US"/>
          </a:p>
        </p:txBody>
      </p:sp>
    </p:spTree>
    <p:extLst>
      <p:ext uri="{BB962C8B-B14F-4D97-AF65-F5344CB8AC3E}">
        <p14:creationId xmlns:p14="http://schemas.microsoft.com/office/powerpoint/2010/main" val="35740110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The</a:t>
            </a:r>
            <a:r>
              <a:rPr lang="zh-CN" altLang="en-US" dirty="0"/>
              <a:t> </a:t>
            </a:r>
            <a:r>
              <a:rPr lang="en-US" altLang="zh-CN" dirty="0"/>
              <a:t>PAC-Bayes</a:t>
            </a:r>
            <a:r>
              <a:rPr lang="zh-CN" altLang="en-US" dirty="0"/>
              <a:t> </a:t>
            </a:r>
            <a:r>
              <a:rPr lang="en-US" altLang="zh-CN" dirty="0"/>
              <a:t>becomes</a:t>
            </a:r>
            <a:r>
              <a:rPr lang="zh-CN" altLang="en-US" dirty="0"/>
              <a:t> </a:t>
            </a:r>
            <a:r>
              <a:rPr lang="en-US" altLang="zh-CN" dirty="0"/>
              <a:t>an</a:t>
            </a:r>
            <a:r>
              <a:rPr lang="zh-CN" altLang="en-US" dirty="0"/>
              <a:t> </a:t>
            </a:r>
            <a:r>
              <a:rPr lang="en-US" altLang="zh-CN" dirty="0"/>
              <a:t>appealing</a:t>
            </a:r>
            <a:r>
              <a:rPr lang="zh-CN" altLang="en-US" dirty="0"/>
              <a:t> </a:t>
            </a:r>
            <a:r>
              <a:rPr lang="en-US" altLang="zh-CN" dirty="0"/>
              <a:t>candidate.</a:t>
            </a:r>
            <a:r>
              <a:rPr lang="zh-CN" altLang="en-US" dirty="0"/>
              <a:t> </a:t>
            </a:r>
            <a:r>
              <a:rPr lang="en-US" altLang="zh-CN" dirty="0"/>
              <a:t>It</a:t>
            </a:r>
            <a:r>
              <a:rPr lang="zh-CN" altLang="en-US" dirty="0"/>
              <a:t> </a:t>
            </a:r>
            <a:r>
              <a:rPr lang="en-US" altLang="zh-CN" dirty="0"/>
              <a:t>separate</a:t>
            </a:r>
            <a:r>
              <a:rPr lang="zh-CN" altLang="en-US" dirty="0"/>
              <a:t> </a:t>
            </a:r>
            <a:r>
              <a:rPr lang="en-US" altLang="zh-CN" dirty="0"/>
              <a:t>the</a:t>
            </a:r>
            <a:r>
              <a:rPr lang="zh-CN" altLang="en-US" dirty="0"/>
              <a:t> </a:t>
            </a:r>
            <a:r>
              <a:rPr lang="en-US" altLang="zh-CN" dirty="0"/>
              <a:t>source</a:t>
            </a:r>
            <a:r>
              <a:rPr lang="zh-CN" altLang="en-US" dirty="0"/>
              <a:t> </a:t>
            </a:r>
            <a:r>
              <a:rPr lang="en-US" altLang="zh-CN" dirty="0"/>
              <a:t>risk,</a:t>
            </a:r>
            <a:r>
              <a:rPr lang="zh-CN" altLang="en-US" dirty="0"/>
              <a:t> </a:t>
            </a:r>
            <a:r>
              <a:rPr lang="en-US" altLang="zh-CN" dirty="0"/>
              <a:t>complexity</a:t>
            </a:r>
            <a:r>
              <a:rPr lang="zh-CN" altLang="en-US" dirty="0"/>
              <a:t> </a:t>
            </a:r>
            <a:r>
              <a:rPr lang="en-US" altLang="zh-CN" dirty="0"/>
              <a:t>and</a:t>
            </a:r>
            <a:r>
              <a:rPr lang="zh-CN" altLang="en-US" dirty="0"/>
              <a:t> </a:t>
            </a:r>
            <a:r>
              <a:rPr lang="en-US" altLang="zh-CN" dirty="0"/>
              <a:t>source-target</a:t>
            </a:r>
            <a:r>
              <a:rPr lang="zh-CN" altLang="en-US" dirty="0"/>
              <a:t> </a:t>
            </a:r>
            <a:r>
              <a:rPr lang="en-US" altLang="zh-CN" dirty="0"/>
              <a:t>mismatch,</a:t>
            </a:r>
            <a:r>
              <a:rPr lang="zh-CN" altLang="en-US" dirty="0"/>
              <a:t> </a:t>
            </a:r>
            <a:r>
              <a:rPr lang="en-US" altLang="zh-CN" dirty="0"/>
              <a:t>which</a:t>
            </a:r>
            <a:r>
              <a:rPr lang="zh-CN" altLang="en-US" dirty="0"/>
              <a:t> </a:t>
            </a:r>
            <a:r>
              <a:rPr lang="en-US" altLang="zh-CN" sz="1200" dirty="0"/>
              <a:t>n</a:t>
            </a:r>
            <a:r>
              <a:rPr lang="en-US" sz="1200" dirty="0"/>
              <a:t>aturally becomes an optimization objective for conservative adaptation.</a:t>
            </a:r>
          </a:p>
          <a:p>
            <a:r>
              <a:rPr lang="en-US" altLang="zh-CN" dirty="0"/>
              <a:t>In</a:t>
            </a:r>
            <a:r>
              <a:rPr lang="zh-CN" altLang="en-US" dirty="0"/>
              <a:t> </a:t>
            </a:r>
            <a:r>
              <a:rPr lang="en-US" altLang="zh-CN" dirty="0"/>
              <a:t>the</a:t>
            </a:r>
            <a:r>
              <a:rPr lang="zh-CN" altLang="en-US" dirty="0"/>
              <a:t> </a:t>
            </a:r>
            <a:r>
              <a:rPr lang="en-US" altLang="zh-CN" dirty="0"/>
              <a:t>following</a:t>
            </a:r>
            <a:r>
              <a:rPr lang="zh-CN" altLang="en-US" dirty="0"/>
              <a:t> </a:t>
            </a:r>
            <a:r>
              <a:rPr lang="en-US" altLang="zh-CN" dirty="0"/>
              <a:t>slide,</a:t>
            </a:r>
            <a:r>
              <a:rPr lang="zh-CN" altLang="en-US" dirty="0"/>
              <a:t> </a:t>
            </a:r>
            <a:r>
              <a:rPr lang="en-US" altLang="zh-CN" dirty="0"/>
              <a:t>I</a:t>
            </a:r>
            <a:r>
              <a:rPr lang="zh-CN" altLang="en-US" dirty="0"/>
              <a:t> </a:t>
            </a:r>
            <a:r>
              <a:rPr lang="en-US" altLang="zh-CN" dirty="0"/>
              <a:t>will</a:t>
            </a:r>
            <a:r>
              <a:rPr lang="zh-CN" altLang="en-US" dirty="0"/>
              <a:t> </a:t>
            </a:r>
            <a:r>
              <a:rPr lang="en-US" altLang="zh-CN" dirty="0"/>
              <a:t>elaborate</a:t>
            </a:r>
            <a:r>
              <a:rPr lang="zh-CN" altLang="en-US" dirty="0"/>
              <a:t> </a:t>
            </a:r>
            <a:r>
              <a:rPr lang="en-US" altLang="zh-CN" dirty="0"/>
              <a:t>the</a:t>
            </a:r>
            <a:r>
              <a:rPr lang="zh-CN" altLang="en-US" dirty="0"/>
              <a:t> </a:t>
            </a:r>
            <a:r>
              <a:rPr lang="en-US" altLang="zh-CN" dirty="0"/>
              <a:t>details</a:t>
            </a:r>
            <a:r>
              <a:rPr lang="zh-CN" altLang="en-US" dirty="0"/>
              <a:t> </a:t>
            </a:r>
            <a:r>
              <a:rPr lang="en-US" altLang="zh-CN" dirty="0"/>
              <a:t>of</a:t>
            </a:r>
            <a:r>
              <a:rPr lang="zh-CN" altLang="en-US" dirty="0"/>
              <a:t> </a:t>
            </a:r>
            <a:r>
              <a:rPr lang="en-US" altLang="zh-CN" dirty="0"/>
              <a:t>the</a:t>
            </a:r>
            <a:r>
              <a:rPr lang="zh-CN" altLang="en-US" dirty="0"/>
              <a:t> </a:t>
            </a:r>
            <a:r>
              <a:rPr lang="en-US" altLang="zh-CN" dirty="0"/>
              <a:t>two</a:t>
            </a:r>
            <a:r>
              <a:rPr lang="zh-CN" altLang="en-US" dirty="0"/>
              <a:t> </a:t>
            </a:r>
            <a:r>
              <a:rPr lang="en-US" altLang="zh-CN" dirty="0"/>
              <a:t>essential</a:t>
            </a:r>
            <a:r>
              <a:rPr lang="zh-CN" altLang="en-US" dirty="0"/>
              <a:t> </a:t>
            </a:r>
            <a:r>
              <a:rPr lang="en-US" altLang="zh-CN" dirty="0"/>
              <a:t>component</a:t>
            </a:r>
            <a:r>
              <a:rPr lang="zh-CN" altLang="en-US" dirty="0"/>
              <a:t> </a:t>
            </a:r>
            <a:r>
              <a:rPr lang="en-US" altLang="zh-CN" dirty="0"/>
              <a:t>of</a:t>
            </a:r>
            <a:r>
              <a:rPr lang="zh-CN" altLang="en-US" dirty="0"/>
              <a:t> </a:t>
            </a:r>
            <a:r>
              <a:rPr lang="en-US" altLang="zh-CN" dirty="0"/>
              <a:t>PAC-Bayes</a:t>
            </a:r>
            <a:r>
              <a:rPr lang="zh-CN" altLang="en-US" dirty="0"/>
              <a:t> </a:t>
            </a:r>
            <a:r>
              <a:rPr lang="en-US" altLang="zh-CN" dirty="0"/>
              <a:t>bound,</a:t>
            </a:r>
            <a:r>
              <a:rPr lang="zh-CN" altLang="en-US" dirty="0"/>
              <a:t> </a:t>
            </a:r>
            <a:r>
              <a:rPr lang="en-US" altLang="zh-CN" dirty="0"/>
              <a:t>the</a:t>
            </a:r>
            <a:r>
              <a:rPr lang="zh-CN" altLang="en-US" dirty="0"/>
              <a:t> </a:t>
            </a:r>
            <a:r>
              <a:rPr lang="en-US" altLang="zh-CN" dirty="0"/>
              <a:t>complexity</a:t>
            </a:r>
            <a:r>
              <a:rPr lang="zh-CN" altLang="en-US" dirty="0"/>
              <a:t> </a:t>
            </a:r>
            <a:r>
              <a:rPr lang="en-US" altLang="zh-CN" dirty="0"/>
              <a:t>and</a:t>
            </a:r>
            <a:r>
              <a:rPr lang="zh-CN" altLang="en-US" dirty="0"/>
              <a:t> </a:t>
            </a:r>
            <a:r>
              <a:rPr lang="en-US" altLang="zh-CN" dirty="0"/>
              <a:t>mismatch</a:t>
            </a:r>
            <a:r>
              <a:rPr lang="zh-CN" altLang="en-US" dirty="0"/>
              <a:t> </a:t>
            </a:r>
            <a:r>
              <a:rPr lang="en-US" altLang="zh-CN" dirty="0"/>
              <a:t>term.</a:t>
            </a:r>
            <a:r>
              <a:rPr lang="zh-CN" altLang="en-US" dirty="0"/>
              <a:t> </a:t>
            </a:r>
            <a:endParaRPr lang="en-US" altLang="zh-CN" dirty="0"/>
          </a:p>
        </p:txBody>
      </p:sp>
      <p:sp>
        <p:nvSpPr>
          <p:cNvPr id="4" name="Slide Number Placeholder 3"/>
          <p:cNvSpPr>
            <a:spLocks noGrp="1"/>
          </p:cNvSpPr>
          <p:nvPr>
            <p:ph type="sldNum" sz="quarter" idx="5"/>
          </p:nvPr>
        </p:nvSpPr>
        <p:spPr/>
        <p:txBody>
          <a:bodyPr/>
          <a:lstStyle/>
          <a:p>
            <a:fld id="{7DC772AE-BC83-4048-9DD3-F9AF9A3C94E7}" type="slidenum">
              <a:rPr lang="en-US" smtClean="0"/>
              <a:t>6</a:t>
            </a:fld>
            <a:endParaRPr lang="en-US"/>
          </a:p>
        </p:txBody>
      </p:sp>
    </p:spTree>
    <p:extLst>
      <p:ext uri="{BB962C8B-B14F-4D97-AF65-F5344CB8AC3E}">
        <p14:creationId xmlns:p14="http://schemas.microsoft.com/office/powerpoint/2010/main" val="8300561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i="0" u="none" strike="noStrike" kern="1200" dirty="0">
                    <a:solidFill>
                      <a:schemeClr val="tx1"/>
                    </a:solidFill>
                    <a:effectLst/>
                    <a:latin typeface="+mn-lt"/>
                    <a:ea typeface="+mn-ea"/>
                    <a:cs typeface="+mn-cs"/>
                  </a:rPr>
                  <a:t>The</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complexity</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term</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consists</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of</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the</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KL</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divergence</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between</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posterior</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and</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prior</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distribution,</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a</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confidence</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penalty,</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and</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a</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sample</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size</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scaling</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term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i="0" u="none" strike="noStrike" kern="1200" dirty="0">
                    <a:solidFill>
                      <a:schemeClr val="tx1"/>
                    </a:solidFill>
                    <a:effectLst/>
                    <a:latin typeface="+mn-lt"/>
                    <a:ea typeface="+mn-ea"/>
                    <a:cs typeface="+mn-cs"/>
                  </a:rPr>
                  <a:t>The</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certificate</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means</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w</a:t>
                </a:r>
                <a:r>
                  <a:rPr lang="en-US" sz="1200" b="0" i="0" u="none" strike="noStrike" kern="1200" dirty="0">
                    <a:solidFill>
                      <a:schemeClr val="tx1"/>
                    </a:solidFill>
                    <a:effectLst/>
                    <a:latin typeface="+mn-lt"/>
                    <a:ea typeface="+mn-ea"/>
                    <a:cs typeface="+mn-cs"/>
                  </a:rPr>
                  <a:t>ith probability at least </a:t>
                </a:r>
                <a14:m>
                  <m:oMath xmlns:m="http://schemas.openxmlformats.org/officeDocument/2006/math">
                    <m:r>
                      <a:rPr lang="en-US" sz="1200" kern="1200">
                        <a:solidFill>
                          <a:schemeClr val="tx1"/>
                        </a:solidFill>
                        <a:latin typeface="Cambria Math" panose="02040503050406030204" pitchFamily="18" charset="0"/>
                        <a:ea typeface="+mn-ea"/>
                        <a:cs typeface="+mn-cs"/>
                      </a:rPr>
                      <m:t>1</m:t>
                    </m:r>
                    <m:r>
                      <a:rPr lang="en-US" sz="1200" i="0" kern="1200">
                        <a:solidFill>
                          <a:schemeClr val="tx1"/>
                        </a:solidFill>
                        <a:latin typeface="Cambria Math" panose="02040503050406030204" pitchFamily="18" charset="0"/>
                        <a:ea typeface="+mn-ea"/>
                        <a:cs typeface="+mn-cs"/>
                      </a:rPr>
                      <m:t>−</m:t>
                    </m:r>
                  </m:oMath>
                </a14:m>
                <a:r>
                  <a:rPr lang="en-US" altLang="zh-CN" sz="1200" b="0" i="0" u="none" strike="noStrike" kern="1200" dirty="0">
                    <a:solidFill>
                      <a:schemeClr val="tx1"/>
                    </a:solidFill>
                    <a:effectLst/>
                    <a:latin typeface="+mn-lt"/>
                    <a:ea typeface="+mn-ea"/>
                    <a:cs typeface="+mn-cs"/>
                  </a:rPr>
                  <a:t>confidence</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parameter</a:t>
                </a:r>
                <a:r>
                  <a:rPr lang="en-US" sz="1200" b="0" i="0" u="none" strike="noStrike" kern="1200" dirty="0">
                    <a:solidFill>
                      <a:schemeClr val="tx1"/>
                    </a:solidFill>
                    <a:effectLst/>
                    <a:latin typeface="+mn-lt"/>
                    <a:ea typeface="+mn-ea"/>
                    <a:cs typeface="+mn-cs"/>
                  </a:rPr>
                  <a:t>, the true risk of the randomized predictor </a:t>
                </a:r>
                <a14:m>
                  <m:oMath xmlns:m="http://schemas.openxmlformats.org/officeDocument/2006/math">
                    <m:sSub>
                      <m:sSubPr>
                        <m:ctrlPr>
                          <a:rPr lang="en-US" sz="1200" i="1" kern="1200">
                            <a:solidFill>
                              <a:schemeClr val="tx1"/>
                            </a:solidFill>
                            <a:latin typeface="Cambria Math" panose="02040503050406030204" pitchFamily="18" charset="0"/>
                            <a:ea typeface="+mn-ea"/>
                            <a:cs typeface="+mn-cs"/>
                          </a:rPr>
                        </m:ctrlPr>
                      </m:sSubPr>
                      <m:e>
                        <m:r>
                          <a:rPr lang="en-US" sz="1200" i="1" kern="1200">
                            <a:solidFill>
                              <a:schemeClr val="tx1"/>
                            </a:solidFill>
                            <a:latin typeface="Cambria Math" panose="02040503050406030204" pitchFamily="18" charset="0"/>
                            <a:ea typeface="+mn-ea"/>
                            <a:cs typeface="+mn-cs"/>
                          </a:rPr>
                          <m:t>ℎ</m:t>
                        </m:r>
                      </m:e>
                      <m:sub>
                        <m:r>
                          <a:rPr lang="en-US" sz="1200" i="1" kern="1200">
                            <a:solidFill>
                              <a:schemeClr val="tx1"/>
                            </a:solidFill>
                            <a:latin typeface="Cambria Math" panose="02040503050406030204" pitchFamily="18" charset="0"/>
                            <a:ea typeface="+mn-ea"/>
                            <a:cs typeface="+mn-cs"/>
                          </a:rPr>
                          <m:t>𝜌</m:t>
                        </m:r>
                      </m:sub>
                    </m:sSub>
                  </m:oMath>
                </a14:m>
                <a:r>
                  <a:rPr lang="en-US" sz="1200" b="0" i="0" u="none" strike="noStrike" kern="1200" dirty="0">
                    <a:solidFill>
                      <a:schemeClr val="tx1"/>
                    </a:solidFill>
                    <a:effectLst/>
                    <a:latin typeface="+mn-lt"/>
                    <a:ea typeface="+mn-ea"/>
                    <a:cs typeface="+mn-cs"/>
                  </a:rPr>
                  <a:t> is bounded by its empirical risk on the training sample plus a complexity penalty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This penalty increases when the posterior </a:t>
                </a:r>
                <a14:m>
                  <m:oMath xmlns:m="http://schemas.openxmlformats.org/officeDocument/2006/math">
                    <m:r>
                      <a:rPr lang="en-US" sz="1200" i="1" kern="1200">
                        <a:solidFill>
                          <a:schemeClr val="tx1"/>
                        </a:solidFill>
                        <a:latin typeface="Cambria Math" panose="02040503050406030204" pitchFamily="18" charset="0"/>
                        <a:ea typeface="+mn-ea"/>
                        <a:cs typeface="+mn-cs"/>
                      </a:rPr>
                      <m:t>𝜌</m:t>
                    </m:r>
                  </m:oMath>
                </a14:m>
                <a:r>
                  <a:rPr lang="en-US" sz="1200" b="0" i="0" u="none" strike="noStrike" kern="1200" dirty="0">
                    <a:solidFill>
                      <a:schemeClr val="tx1"/>
                    </a:solidFill>
                    <a:effectLst/>
                    <a:latin typeface="+mn-lt"/>
                    <a:ea typeface="+mn-ea"/>
                    <a:cs typeface="+mn-cs"/>
                  </a:rPr>
                  <a:t> moves farther from the prior </a:t>
                </a:r>
                <a14:m>
                  <m:oMath xmlns:m="http://schemas.openxmlformats.org/officeDocument/2006/math">
                    <m:r>
                      <a:rPr lang="en-US" sz="1200" i="1" kern="1200">
                        <a:solidFill>
                          <a:schemeClr val="tx1"/>
                        </a:solidFill>
                        <a:latin typeface="Cambria Math" panose="02040503050406030204" pitchFamily="18" charset="0"/>
                        <a:ea typeface="+mn-ea"/>
                        <a:cs typeface="+mn-cs"/>
                      </a:rPr>
                      <m:t>𝜋</m:t>
                    </m:r>
                  </m:oMath>
                </a14:m>
                <a:r>
                  <a:rPr lang="en-US" sz="1200" b="0" i="0" u="none" strike="noStrike" kern="1200" dirty="0">
                    <a:solidFill>
                      <a:schemeClr val="tx1"/>
                    </a:solidFill>
                    <a:effectLst/>
                    <a:latin typeface="+mn-lt"/>
                    <a:ea typeface="+mn-ea"/>
                    <a:cs typeface="+mn-cs"/>
                  </a:rPr>
                  <a:t>, and decreases as the sample size </a:t>
                </a:r>
                <a14:m>
                  <m:oMath xmlns:m="http://schemas.openxmlformats.org/officeDocument/2006/math">
                    <m:r>
                      <a:rPr lang="en-US" sz="1200" i="1" kern="1200">
                        <a:solidFill>
                          <a:schemeClr val="tx1"/>
                        </a:solidFill>
                        <a:latin typeface="Cambria Math" panose="02040503050406030204" pitchFamily="18" charset="0"/>
                        <a:ea typeface="+mn-ea"/>
                        <a:cs typeface="+mn-cs"/>
                      </a:rPr>
                      <m:t>𝑚</m:t>
                    </m:r>
                  </m:oMath>
                </a14:m>
                <a:r>
                  <a:rPr lang="en-US" sz="1200" b="0" i="0" u="none" strike="noStrike" kern="1200" dirty="0">
                    <a:solidFill>
                      <a:schemeClr val="tx1"/>
                    </a:solidFill>
                    <a:effectLst/>
                    <a:latin typeface="+mn-lt"/>
                    <a:ea typeface="+mn-ea"/>
                    <a:cs typeface="+mn-cs"/>
                  </a:rPr>
                  <a:t> grows. The bound therefore balances </a:t>
                </a:r>
                <a:r>
                  <a:rPr lang="en-US" sz="1200" b="1" i="0" kern="1200" dirty="0">
                    <a:solidFill>
                      <a:schemeClr val="tx1"/>
                    </a:solidFill>
                    <a:effectLst/>
                    <a:latin typeface="+mn-lt"/>
                    <a:ea typeface="+mn-ea"/>
                    <a:cs typeface="+mn-cs"/>
                  </a:rPr>
                  <a:t>training fit</a:t>
                </a:r>
                <a:r>
                  <a:rPr lang="en-US" sz="1200" b="0" i="0" u="none" strike="noStrike" kern="1200" dirty="0">
                    <a:solidFill>
                      <a:schemeClr val="tx1"/>
                    </a:solidFill>
                    <a:effectLst/>
                    <a:latin typeface="+mn-lt"/>
                    <a:ea typeface="+mn-ea"/>
                    <a:cs typeface="+mn-cs"/>
                  </a:rPr>
                  <a:t> against </a:t>
                </a:r>
                <a:r>
                  <a:rPr lang="en-US" sz="1200" b="1" i="0" kern="1200" dirty="0">
                    <a:solidFill>
                      <a:schemeClr val="tx1"/>
                    </a:solidFill>
                    <a:effectLst/>
                    <a:latin typeface="+mn-lt"/>
                    <a:ea typeface="+mn-ea"/>
                    <a:cs typeface="+mn-cs"/>
                  </a:rPr>
                  <a:t>model complexity</a:t>
                </a:r>
                <a:r>
                  <a:rPr lang="en-US" sz="1200" b="0" i="0" u="none" strike="noStrike"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i="0" u="none" strike="noStrike" kern="1200" dirty="0">
                    <a:solidFill>
                      <a:schemeClr val="tx1"/>
                    </a:solidFill>
                    <a:effectLst/>
                    <a:latin typeface="+mn-lt"/>
                    <a:ea typeface="+mn-ea"/>
                    <a:cs typeface="+mn-cs"/>
                  </a:rPr>
                  <a:t>however,</a:t>
                </a:r>
                <a:r>
                  <a:rPr lang="zh-CN" altLang="en-US" sz="1200" b="0" i="0" u="none" strike="noStrike" kern="1200" baseline="0" dirty="0">
                    <a:solidFill>
                      <a:schemeClr val="tx1"/>
                    </a:solidFill>
                    <a:effectLst/>
                    <a:latin typeface="+mn-lt"/>
                    <a:ea typeface="+mn-ea"/>
                    <a:cs typeface="+mn-cs"/>
                  </a:rPr>
                  <a:t> </a:t>
                </a:r>
                <a:r>
                  <a:rPr lang="en-US" altLang="zh-CN" sz="1200" b="0" i="0" u="none" strike="noStrike" kern="1200" baseline="0" dirty="0">
                    <a:solidFill>
                      <a:schemeClr val="tx1"/>
                    </a:solidFill>
                    <a:effectLst/>
                    <a:latin typeface="+mn-lt"/>
                    <a:ea typeface="+mn-ea"/>
                    <a:cs typeface="+mn-cs"/>
                  </a:rPr>
                  <a:t>it</a:t>
                </a:r>
                <a:r>
                  <a:rPr lang="zh-CN" altLang="en-US" sz="1200" b="0" i="0" u="none" strike="noStrike" kern="1200" baseline="0" dirty="0">
                    <a:solidFill>
                      <a:schemeClr val="tx1"/>
                    </a:solidFill>
                    <a:effectLst/>
                    <a:latin typeface="+mn-lt"/>
                    <a:ea typeface="+mn-ea"/>
                    <a:cs typeface="+mn-cs"/>
                  </a:rPr>
                  <a:t> </a:t>
                </a:r>
                <a:r>
                  <a:rPr lang="en-US" altLang="zh-CN" sz="1200" b="0" i="0" u="none" strike="noStrike" kern="1200" baseline="0" dirty="0">
                    <a:solidFill>
                      <a:schemeClr val="tx1"/>
                    </a:solidFill>
                    <a:effectLst/>
                    <a:latin typeface="+mn-lt"/>
                    <a:ea typeface="+mn-ea"/>
                    <a:cs typeface="+mn-cs"/>
                  </a:rPr>
                  <a:t>assumes</a:t>
                </a:r>
                <a:r>
                  <a:rPr lang="zh-CN" altLang="en-US" sz="1200" b="0" i="0" u="none" strike="noStrike" kern="1200" baseline="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that the training data are drawn independently from the same distribution as the evaluated target domain</a:t>
                </a:r>
                <a:r>
                  <a:rPr lang="en-US" altLang="zh-CN" sz="1200" b="0" i="0" u="none" strike="noStrike" kern="1200" dirty="0">
                    <a:solidFill>
                      <a:schemeClr val="tx1"/>
                    </a:solidFill>
                    <a:effectLst/>
                    <a:latin typeface="+mn-lt"/>
                    <a:ea typeface="+mn-ea"/>
                    <a:cs typeface="+mn-cs"/>
                  </a:rPr>
                  <a:t>.</a:t>
                </a:r>
                <a:endParaRPr lang="en-US" dirty="0"/>
              </a:p>
            </p:txBody>
          </p:sp>
        </mc:Choice>
        <mc:Fallback xmlns="">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i="0" u="none" strike="noStrike" kern="1200" dirty="0">
                    <a:solidFill>
                      <a:schemeClr val="tx1"/>
                    </a:solidFill>
                    <a:effectLst/>
                    <a:latin typeface="+mn-lt"/>
                    <a:ea typeface="+mn-ea"/>
                    <a:cs typeface="+mn-cs"/>
                  </a:rPr>
                  <a:t>The</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complexity</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term</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consists</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of</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the</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KL</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divergence</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between</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posterior</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and</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prior</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distribution,</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a</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confidence</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penalty,</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and</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a</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sample</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size</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scaling</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term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i="0" u="none" strike="noStrike" kern="1200" dirty="0">
                    <a:solidFill>
                      <a:schemeClr val="tx1"/>
                    </a:solidFill>
                    <a:effectLst/>
                    <a:latin typeface="+mn-lt"/>
                    <a:ea typeface="+mn-ea"/>
                    <a:cs typeface="+mn-cs"/>
                  </a:rPr>
                  <a:t>The</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certificate</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means</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w</a:t>
                </a:r>
                <a:r>
                  <a:rPr lang="en-US" sz="1200" b="0" i="0" u="none" strike="noStrike" kern="1200" dirty="0">
                    <a:solidFill>
                      <a:schemeClr val="tx1"/>
                    </a:solidFill>
                    <a:effectLst/>
                    <a:latin typeface="+mn-lt"/>
                    <a:ea typeface="+mn-ea"/>
                    <a:cs typeface="+mn-cs"/>
                  </a:rPr>
                  <a:t>ith probability at least </a:t>
                </a:r>
                <a:r>
                  <a:rPr lang="en-US" sz="1200" i="0" kern="1200">
                    <a:solidFill>
                      <a:schemeClr val="tx1"/>
                    </a:solidFill>
                    <a:latin typeface="Cambria Math" panose="02040503050406030204" pitchFamily="18" charset="0"/>
                    <a:ea typeface="+mn-ea"/>
                    <a:cs typeface="+mn-cs"/>
                  </a:rPr>
                  <a:t>1−</a:t>
                </a:r>
                <a:r>
                  <a:rPr lang="en-US" altLang="zh-CN" sz="1200" b="0" i="0" u="none" strike="noStrike" kern="1200" dirty="0">
                    <a:solidFill>
                      <a:schemeClr val="tx1"/>
                    </a:solidFill>
                    <a:effectLst/>
                    <a:latin typeface="+mn-lt"/>
                    <a:ea typeface="+mn-ea"/>
                    <a:cs typeface="+mn-cs"/>
                  </a:rPr>
                  <a:t>confidence</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parameter</a:t>
                </a:r>
                <a:r>
                  <a:rPr lang="en-US" sz="1200" b="0" i="0" u="none" strike="noStrike" kern="1200" dirty="0">
                    <a:solidFill>
                      <a:schemeClr val="tx1"/>
                    </a:solidFill>
                    <a:effectLst/>
                    <a:latin typeface="+mn-lt"/>
                    <a:ea typeface="+mn-ea"/>
                    <a:cs typeface="+mn-cs"/>
                  </a:rPr>
                  <a:t>, the true risk of the randomized predictor </a:t>
                </a:r>
                <a:r>
                  <a:rPr lang="en-US" sz="1200" i="0" kern="1200">
                    <a:solidFill>
                      <a:schemeClr val="tx1"/>
                    </a:solidFill>
                    <a:latin typeface="Cambria Math" panose="02040503050406030204" pitchFamily="18" charset="0"/>
                    <a:ea typeface="+mn-ea"/>
                    <a:cs typeface="+mn-cs"/>
                  </a:rPr>
                  <a:t>ℎ_𝜌</a:t>
                </a:r>
                <a:r>
                  <a:rPr lang="en-US" sz="1200" b="0" i="0" u="none" strike="noStrike" kern="1200" dirty="0">
                    <a:solidFill>
                      <a:schemeClr val="tx1"/>
                    </a:solidFill>
                    <a:effectLst/>
                    <a:latin typeface="+mn-lt"/>
                    <a:ea typeface="+mn-ea"/>
                    <a:cs typeface="+mn-cs"/>
                  </a:rPr>
                  <a:t> is bounded by its empirical risk on the training sample plus a complexity penalty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This penalty increases when the posterior </a:t>
                </a:r>
                <a:r>
                  <a:rPr lang="en-US" sz="1200" i="0" kern="1200">
                    <a:solidFill>
                      <a:schemeClr val="tx1"/>
                    </a:solidFill>
                    <a:latin typeface="Cambria Math" panose="02040503050406030204" pitchFamily="18" charset="0"/>
                    <a:ea typeface="+mn-ea"/>
                    <a:cs typeface="+mn-cs"/>
                  </a:rPr>
                  <a:t>𝜌</a:t>
                </a:r>
                <a:r>
                  <a:rPr lang="en-US" sz="1200" b="0" i="0" u="none" strike="noStrike" kern="1200" dirty="0">
                    <a:solidFill>
                      <a:schemeClr val="tx1"/>
                    </a:solidFill>
                    <a:effectLst/>
                    <a:latin typeface="+mn-lt"/>
                    <a:ea typeface="+mn-ea"/>
                    <a:cs typeface="+mn-cs"/>
                  </a:rPr>
                  <a:t> moves farther from the prior </a:t>
                </a:r>
                <a:r>
                  <a:rPr lang="en-US" sz="1200" i="0" kern="1200">
                    <a:solidFill>
                      <a:schemeClr val="tx1"/>
                    </a:solidFill>
                    <a:latin typeface="Cambria Math" panose="02040503050406030204" pitchFamily="18" charset="0"/>
                    <a:ea typeface="+mn-ea"/>
                    <a:cs typeface="+mn-cs"/>
                  </a:rPr>
                  <a:t>𝜋</a:t>
                </a:r>
                <a:r>
                  <a:rPr lang="en-US" sz="1200" b="0" i="0" u="none" strike="noStrike" kern="1200" dirty="0">
                    <a:solidFill>
                      <a:schemeClr val="tx1"/>
                    </a:solidFill>
                    <a:effectLst/>
                    <a:latin typeface="+mn-lt"/>
                    <a:ea typeface="+mn-ea"/>
                    <a:cs typeface="+mn-cs"/>
                  </a:rPr>
                  <a:t>, and decreases as the sample size </a:t>
                </a:r>
                <a:r>
                  <a:rPr lang="en-US" sz="1200" i="0" kern="1200">
                    <a:solidFill>
                      <a:schemeClr val="tx1"/>
                    </a:solidFill>
                    <a:latin typeface="Cambria Math" panose="02040503050406030204" pitchFamily="18" charset="0"/>
                    <a:ea typeface="+mn-ea"/>
                    <a:cs typeface="+mn-cs"/>
                  </a:rPr>
                  <a:t>𝑚</a:t>
                </a:r>
                <a:r>
                  <a:rPr lang="en-US" sz="1200" b="0" i="0" u="none" strike="noStrike" kern="1200" dirty="0">
                    <a:solidFill>
                      <a:schemeClr val="tx1"/>
                    </a:solidFill>
                    <a:effectLst/>
                    <a:latin typeface="+mn-lt"/>
                    <a:ea typeface="+mn-ea"/>
                    <a:cs typeface="+mn-cs"/>
                  </a:rPr>
                  <a:t> grows. The bound therefore balances </a:t>
                </a:r>
                <a:r>
                  <a:rPr lang="en-US" sz="1200" b="1" i="0" kern="1200" dirty="0">
                    <a:solidFill>
                      <a:schemeClr val="tx1"/>
                    </a:solidFill>
                    <a:effectLst/>
                    <a:latin typeface="+mn-lt"/>
                    <a:ea typeface="+mn-ea"/>
                    <a:cs typeface="+mn-cs"/>
                  </a:rPr>
                  <a:t>training fit</a:t>
                </a:r>
                <a:r>
                  <a:rPr lang="en-US" sz="1200" b="0" i="0" u="none" strike="noStrike" kern="1200" dirty="0">
                    <a:solidFill>
                      <a:schemeClr val="tx1"/>
                    </a:solidFill>
                    <a:effectLst/>
                    <a:latin typeface="+mn-lt"/>
                    <a:ea typeface="+mn-ea"/>
                    <a:cs typeface="+mn-cs"/>
                  </a:rPr>
                  <a:t> against </a:t>
                </a:r>
                <a:r>
                  <a:rPr lang="en-US" sz="1200" b="1" i="0" kern="1200" dirty="0">
                    <a:solidFill>
                      <a:schemeClr val="tx1"/>
                    </a:solidFill>
                    <a:effectLst/>
                    <a:latin typeface="+mn-lt"/>
                    <a:ea typeface="+mn-ea"/>
                    <a:cs typeface="+mn-cs"/>
                  </a:rPr>
                  <a:t>model complexity</a:t>
                </a:r>
                <a:r>
                  <a:rPr lang="en-US" sz="1200" b="0" i="0" u="none" strike="noStrike"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i="0" u="none" strike="noStrike" kern="1200" dirty="0">
                    <a:solidFill>
                      <a:schemeClr val="tx1"/>
                    </a:solidFill>
                    <a:effectLst/>
                    <a:latin typeface="+mn-lt"/>
                    <a:ea typeface="+mn-ea"/>
                    <a:cs typeface="+mn-cs"/>
                  </a:rPr>
                  <a:t>however,</a:t>
                </a:r>
                <a:r>
                  <a:rPr lang="zh-CN" altLang="en-US" sz="1200" b="0" i="0" u="none" strike="noStrike" kern="1200" baseline="0" dirty="0">
                    <a:solidFill>
                      <a:schemeClr val="tx1"/>
                    </a:solidFill>
                    <a:effectLst/>
                    <a:latin typeface="+mn-lt"/>
                    <a:ea typeface="+mn-ea"/>
                    <a:cs typeface="+mn-cs"/>
                  </a:rPr>
                  <a:t> </a:t>
                </a:r>
                <a:r>
                  <a:rPr lang="en-US" altLang="zh-CN" sz="1200" b="0" i="0" u="none" strike="noStrike" kern="1200" baseline="0" dirty="0">
                    <a:solidFill>
                      <a:schemeClr val="tx1"/>
                    </a:solidFill>
                    <a:effectLst/>
                    <a:latin typeface="+mn-lt"/>
                    <a:ea typeface="+mn-ea"/>
                    <a:cs typeface="+mn-cs"/>
                  </a:rPr>
                  <a:t>it</a:t>
                </a:r>
                <a:r>
                  <a:rPr lang="zh-CN" altLang="en-US" sz="1200" b="0" i="0" u="none" strike="noStrike" kern="1200" baseline="0" dirty="0">
                    <a:solidFill>
                      <a:schemeClr val="tx1"/>
                    </a:solidFill>
                    <a:effectLst/>
                    <a:latin typeface="+mn-lt"/>
                    <a:ea typeface="+mn-ea"/>
                    <a:cs typeface="+mn-cs"/>
                  </a:rPr>
                  <a:t> </a:t>
                </a:r>
                <a:r>
                  <a:rPr lang="en-US" altLang="zh-CN" sz="1200" b="0" i="0" u="none" strike="noStrike" kern="1200" baseline="0" dirty="0">
                    <a:solidFill>
                      <a:schemeClr val="tx1"/>
                    </a:solidFill>
                    <a:effectLst/>
                    <a:latin typeface="+mn-lt"/>
                    <a:ea typeface="+mn-ea"/>
                    <a:cs typeface="+mn-cs"/>
                  </a:rPr>
                  <a:t>assumes</a:t>
                </a:r>
                <a:r>
                  <a:rPr lang="zh-CN" altLang="en-US" sz="1200" b="0" i="0" u="none" strike="noStrike" kern="1200" baseline="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that the training data are drawn independently from the same distribution as the evaluated target domain</a:t>
                </a:r>
                <a:r>
                  <a:rPr lang="en-US" altLang="zh-CN" sz="1200" b="0" i="0" u="none" strike="noStrike" kern="1200" dirty="0">
                    <a:solidFill>
                      <a:schemeClr val="tx1"/>
                    </a:solidFill>
                    <a:effectLst/>
                    <a:latin typeface="+mn-lt"/>
                    <a:ea typeface="+mn-ea"/>
                    <a:cs typeface="+mn-cs"/>
                  </a:rPr>
                  <a:t>.</a:t>
                </a:r>
                <a:endParaRPr lang="en-US" dirty="0"/>
              </a:p>
            </p:txBody>
          </p:sp>
        </mc:Fallback>
      </mc:AlternateContent>
      <p:sp>
        <p:nvSpPr>
          <p:cNvPr id="4" name="Slide Number Placeholder 3"/>
          <p:cNvSpPr>
            <a:spLocks noGrp="1"/>
          </p:cNvSpPr>
          <p:nvPr>
            <p:ph type="sldNum" sz="quarter" idx="5"/>
          </p:nvPr>
        </p:nvSpPr>
        <p:spPr/>
        <p:txBody>
          <a:bodyPr/>
          <a:lstStyle/>
          <a:p>
            <a:fld id="{7DC772AE-BC83-4048-9DD3-F9AF9A3C94E7}" type="slidenum">
              <a:rPr lang="en-US" smtClean="0"/>
              <a:t>7</a:t>
            </a:fld>
            <a:endParaRPr lang="en-US"/>
          </a:p>
        </p:txBody>
      </p:sp>
    </p:spTree>
    <p:extLst>
      <p:ext uri="{BB962C8B-B14F-4D97-AF65-F5344CB8AC3E}">
        <p14:creationId xmlns:p14="http://schemas.microsoft.com/office/powerpoint/2010/main" val="32555554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So</a:t>
            </a:r>
            <a:r>
              <a:rPr lang="zh-CN" altLang="en-US" dirty="0"/>
              <a:t> </a:t>
            </a:r>
            <a:r>
              <a:rPr lang="en-US" altLang="zh-CN" dirty="0"/>
              <a:t>under</a:t>
            </a:r>
            <a:r>
              <a:rPr lang="zh-CN" altLang="en-US" dirty="0"/>
              <a:t> </a:t>
            </a:r>
            <a:r>
              <a:rPr lang="en-US" altLang="zh-CN" dirty="0"/>
              <a:t>the</a:t>
            </a:r>
            <a:r>
              <a:rPr lang="zh-CN" altLang="en-US" dirty="0"/>
              <a:t> </a:t>
            </a:r>
            <a:r>
              <a:rPr lang="en-US" altLang="zh-CN" dirty="0"/>
              <a:t>classical</a:t>
            </a:r>
            <a:r>
              <a:rPr lang="zh-CN" altLang="en-US" dirty="0"/>
              <a:t> </a:t>
            </a:r>
            <a:r>
              <a:rPr lang="en-US" altLang="zh-CN" dirty="0"/>
              <a:t>setting,</a:t>
            </a:r>
            <a:r>
              <a:rPr lang="zh-CN" altLang="en-US" dirty="0"/>
              <a:t> </a:t>
            </a:r>
            <a:r>
              <a:rPr lang="en-US" altLang="zh-CN" dirty="0"/>
              <a:t>the</a:t>
            </a:r>
            <a:r>
              <a:rPr lang="zh-CN" altLang="en-US" dirty="0"/>
              <a:t> </a:t>
            </a:r>
            <a:r>
              <a:rPr lang="en-US" altLang="zh-CN" dirty="0" err="1"/>
              <a:t>i.i.d.</a:t>
            </a:r>
            <a:r>
              <a:rPr lang="zh-CN" altLang="en-US" dirty="0"/>
              <a:t> </a:t>
            </a:r>
            <a:r>
              <a:rPr lang="en-US" altLang="zh-CN" dirty="0"/>
              <a:t>assumption</a:t>
            </a:r>
            <a:r>
              <a:rPr lang="zh-CN" altLang="en-US" dirty="0"/>
              <a:t> </a:t>
            </a:r>
            <a:r>
              <a:rPr lang="en-US" altLang="zh-CN" dirty="0"/>
              <a:t>failed</a:t>
            </a:r>
            <a:r>
              <a:rPr lang="zh-CN" altLang="en-US" dirty="0"/>
              <a:t> </a:t>
            </a:r>
            <a:r>
              <a:rPr lang="en-US" altLang="zh-CN" dirty="0"/>
              <a:t>under</a:t>
            </a:r>
            <a:r>
              <a:rPr lang="zh-CN" altLang="en-US" dirty="0"/>
              <a:t> </a:t>
            </a:r>
            <a:r>
              <a:rPr lang="en-US" altLang="zh-CN" dirty="0"/>
              <a:t>the</a:t>
            </a:r>
            <a:r>
              <a:rPr lang="zh-CN" altLang="en-US" dirty="0"/>
              <a:t> </a:t>
            </a:r>
            <a:r>
              <a:rPr lang="en-US" altLang="zh-CN" dirty="0"/>
              <a:t>context</a:t>
            </a:r>
            <a:r>
              <a:rPr lang="zh-CN" altLang="en-US" dirty="0"/>
              <a:t> </a:t>
            </a:r>
            <a:r>
              <a:rPr lang="en-US" altLang="zh-CN" dirty="0"/>
              <a:t>of</a:t>
            </a:r>
            <a:r>
              <a:rPr lang="zh-CN" altLang="en-US" dirty="0"/>
              <a:t> </a:t>
            </a:r>
            <a:r>
              <a:rPr lang="en-US" altLang="zh-CN" dirty="0"/>
              <a:t>time</a:t>
            </a:r>
            <a:r>
              <a:rPr lang="zh-CN" altLang="en-US" dirty="0"/>
              <a:t> </a:t>
            </a:r>
            <a:r>
              <a:rPr lang="en-US" altLang="zh-CN" dirty="0"/>
              <a:t>series.</a:t>
            </a:r>
            <a:r>
              <a:rPr lang="zh-CN" altLang="en-US" dirty="0"/>
              <a:t> </a:t>
            </a:r>
            <a:r>
              <a:rPr lang="en-US" altLang="zh-CN" dirty="0"/>
              <a:t>We</a:t>
            </a:r>
            <a:r>
              <a:rPr lang="zh-CN" altLang="en-US" dirty="0"/>
              <a:t> </a:t>
            </a:r>
            <a:r>
              <a:rPr lang="en-US" altLang="zh-CN" dirty="0"/>
              <a:t>therefore</a:t>
            </a:r>
            <a:r>
              <a:rPr lang="zh-CN" altLang="en-US" dirty="0"/>
              <a:t> </a:t>
            </a:r>
            <a:r>
              <a:rPr lang="en-US" altLang="zh-CN" dirty="0"/>
              <a:t>leverage</a:t>
            </a:r>
            <a:r>
              <a:rPr lang="zh-CN" altLang="en-US" dirty="0"/>
              <a:t> </a:t>
            </a:r>
            <a:r>
              <a:rPr lang="en-US" altLang="zh-CN" dirty="0"/>
              <a:t>martingale</a:t>
            </a:r>
            <a:r>
              <a:rPr lang="zh-CN" altLang="en-US" dirty="0"/>
              <a:t> </a:t>
            </a:r>
            <a:r>
              <a:rPr lang="en-US" altLang="zh-CN" dirty="0"/>
              <a:t>concentration</a:t>
            </a:r>
            <a:r>
              <a:rPr lang="zh-CN" altLang="en-US" dirty="0"/>
              <a:t> </a:t>
            </a:r>
            <a:r>
              <a:rPr lang="en-US" altLang="zh-CN" dirty="0"/>
              <a:t>with</a:t>
            </a:r>
            <a:r>
              <a:rPr lang="zh-CN" altLang="en-US" dirty="0"/>
              <a:t> </a:t>
            </a:r>
            <a:r>
              <a:rPr lang="en-US" altLang="zh-CN" dirty="0"/>
              <a:t>sub</a:t>
            </a:r>
            <a:r>
              <a:rPr lang="zh-CN" altLang="en-US" dirty="0"/>
              <a:t> </a:t>
            </a:r>
            <a:r>
              <a:rPr lang="en-US" altLang="zh-CN" dirty="0"/>
              <a:t>gamma</a:t>
            </a:r>
            <a:r>
              <a:rPr lang="zh-CN" altLang="en-US" dirty="0"/>
              <a:t> </a:t>
            </a:r>
            <a:r>
              <a:rPr lang="en-US" altLang="zh-CN" dirty="0"/>
              <a:t>assumption</a:t>
            </a:r>
            <a:r>
              <a:rPr lang="zh-CN" altLang="en-US" dirty="0"/>
              <a:t> </a:t>
            </a:r>
            <a:r>
              <a:rPr lang="en-US" altLang="zh-CN" dirty="0"/>
              <a:t>to</a:t>
            </a:r>
            <a:r>
              <a:rPr lang="zh-CN" altLang="en-US" dirty="0"/>
              <a:t> </a:t>
            </a:r>
            <a:r>
              <a:rPr lang="en-US" altLang="zh-CN" dirty="0"/>
              <a:t>construct</a:t>
            </a:r>
            <a:r>
              <a:rPr lang="zh-CN" altLang="en-US" dirty="0"/>
              <a:t> </a:t>
            </a:r>
            <a:r>
              <a:rPr lang="en-US" altLang="zh-CN" dirty="0"/>
              <a:t>a</a:t>
            </a:r>
            <a:r>
              <a:rPr lang="zh-CN" altLang="en-US" dirty="0"/>
              <a:t> </a:t>
            </a:r>
            <a:r>
              <a:rPr lang="en-US" altLang="zh-CN" dirty="0"/>
              <a:t>dependence-aware</a:t>
            </a:r>
            <a:r>
              <a:rPr lang="zh-CN" altLang="en-US" dirty="0"/>
              <a:t> </a:t>
            </a:r>
            <a:r>
              <a:rPr lang="en-US" altLang="zh-CN" dirty="0"/>
              <a:t>PAC-Bayes</a:t>
            </a:r>
            <a:r>
              <a:rPr lang="zh-CN" altLang="en-US" dirty="0"/>
              <a:t> </a:t>
            </a:r>
            <a:r>
              <a:rPr lang="en-US" altLang="zh-CN" dirty="0"/>
              <a:t>certificate</a:t>
            </a:r>
            <a:r>
              <a:rPr lang="zh-CN" altLang="en-US" dirty="0"/>
              <a:t> </a:t>
            </a:r>
            <a:r>
              <a:rPr lang="en-US" altLang="zh-CN" dirty="0"/>
              <a:t>by</a:t>
            </a:r>
            <a:r>
              <a:rPr lang="zh-CN" altLang="en-US" dirty="0"/>
              <a:t> </a:t>
            </a:r>
            <a:r>
              <a:rPr lang="en-US" altLang="zh-CN" dirty="0"/>
              <a:t>replacing</a:t>
            </a:r>
            <a:r>
              <a:rPr lang="zh-CN" altLang="en-US" dirty="0"/>
              <a:t> </a:t>
            </a:r>
            <a:r>
              <a:rPr lang="en-US" altLang="zh-CN" dirty="0"/>
              <a:t>the</a:t>
            </a:r>
            <a:r>
              <a:rPr lang="zh-CN" altLang="en-US" dirty="0"/>
              <a:t> </a:t>
            </a:r>
            <a:r>
              <a:rPr lang="en-US" altLang="zh-CN" dirty="0"/>
              <a:t>PAC-Bayes</a:t>
            </a:r>
            <a:r>
              <a:rPr lang="zh-CN" altLang="en-US" dirty="0"/>
              <a:t> </a:t>
            </a:r>
            <a:r>
              <a:rPr lang="en-US" altLang="zh-CN" dirty="0"/>
              <a:t>complexity</a:t>
            </a:r>
            <a:r>
              <a:rPr lang="zh-CN" altLang="en-US" dirty="0"/>
              <a:t> </a:t>
            </a:r>
            <a:r>
              <a:rPr lang="en-US" altLang="zh-CN" dirty="0"/>
              <a:t>term</a:t>
            </a:r>
            <a:r>
              <a:rPr lang="zh-CN" altLang="en-US" dirty="0"/>
              <a:t> </a:t>
            </a:r>
            <a:r>
              <a:rPr lang="en-US" altLang="zh-CN" dirty="0"/>
              <a:t>with</a:t>
            </a:r>
            <a:r>
              <a:rPr lang="zh-CN" altLang="en-US" dirty="0"/>
              <a:t> </a:t>
            </a:r>
            <a:r>
              <a:rPr lang="en-US" altLang="zh-CN" dirty="0"/>
              <a:t>sub-gamma</a:t>
            </a:r>
            <a:r>
              <a:rPr lang="zh-CN" altLang="en-US" dirty="0"/>
              <a:t> </a:t>
            </a:r>
            <a:r>
              <a:rPr lang="en-US" altLang="zh-CN" dirty="0"/>
              <a:t>martingale</a:t>
            </a:r>
            <a:r>
              <a:rPr lang="zh-CN" altLang="en-US" dirty="0"/>
              <a:t> </a:t>
            </a:r>
            <a:r>
              <a:rPr lang="en-US" altLang="zh-CN" dirty="0"/>
              <a:t>term.</a:t>
            </a:r>
            <a:r>
              <a:rPr lang="zh-CN" altLang="en-US" dirty="0"/>
              <a:t> </a:t>
            </a:r>
            <a:endParaRPr lang="en-US" dirty="0"/>
          </a:p>
        </p:txBody>
      </p:sp>
      <p:sp>
        <p:nvSpPr>
          <p:cNvPr id="4" name="Slide Number Placeholder 3"/>
          <p:cNvSpPr>
            <a:spLocks noGrp="1"/>
          </p:cNvSpPr>
          <p:nvPr>
            <p:ph type="sldNum" sz="quarter" idx="5"/>
          </p:nvPr>
        </p:nvSpPr>
        <p:spPr/>
        <p:txBody>
          <a:bodyPr/>
          <a:lstStyle/>
          <a:p>
            <a:fld id="{7DC772AE-BC83-4048-9DD3-F9AF9A3C94E7}" type="slidenum">
              <a:rPr lang="en-US" smtClean="0"/>
              <a:t>8</a:t>
            </a:fld>
            <a:endParaRPr lang="en-US"/>
          </a:p>
        </p:txBody>
      </p:sp>
    </p:spTree>
    <p:extLst>
      <p:ext uri="{BB962C8B-B14F-4D97-AF65-F5344CB8AC3E}">
        <p14:creationId xmlns:p14="http://schemas.microsoft.com/office/powerpoint/2010/main" val="21597103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i="0" kern="1200" dirty="0">
                    <a:solidFill>
                      <a:schemeClr val="tx1"/>
                    </a:solidFill>
                    <a:effectLst/>
                    <a:latin typeface="+mn-lt"/>
                    <a:ea typeface="+mn-ea"/>
                    <a:cs typeface="+mn-cs"/>
                  </a:rPr>
                  <a:t>Let</a:t>
                </a:r>
                <a:r>
                  <a:rPr lang="zh-CN" altLang="en-US" sz="1200" b="0" i="0" kern="1200" dirty="0">
                    <a:solidFill>
                      <a:schemeClr val="tx1"/>
                    </a:solidFill>
                    <a:effectLst/>
                    <a:latin typeface="+mn-lt"/>
                    <a:ea typeface="+mn-ea"/>
                    <a:cs typeface="+mn-cs"/>
                  </a:rPr>
                  <a:t> </a:t>
                </a:r>
                <a:r>
                  <a:rPr lang="en-US" altLang="zh-CN" sz="1200" b="0" i="0" kern="1200" dirty="0">
                    <a:solidFill>
                      <a:schemeClr val="tx1"/>
                    </a:solidFill>
                    <a:effectLst/>
                    <a:latin typeface="+mn-lt"/>
                    <a:ea typeface="+mn-ea"/>
                    <a:cs typeface="+mn-cs"/>
                  </a:rPr>
                  <a:t>define</a:t>
                </a:r>
                <a:r>
                  <a:rPr lang="zh-CN" altLang="en-US" sz="1200" b="0" i="0" kern="1200" dirty="0">
                    <a:solidFill>
                      <a:schemeClr val="tx1"/>
                    </a:solidFill>
                    <a:effectLst/>
                    <a:latin typeface="+mn-lt"/>
                    <a:ea typeface="+mn-ea"/>
                    <a:cs typeface="+mn-cs"/>
                  </a:rPr>
                  <a:t> </a:t>
                </a:r>
                <a:r>
                  <a:rPr lang="en-US" altLang="zh-CN" sz="1200" b="0" i="0" kern="1200" dirty="0">
                    <a:solidFill>
                      <a:schemeClr val="tx1"/>
                    </a:solidFill>
                    <a:effectLst/>
                    <a:latin typeface="+mn-lt"/>
                    <a:ea typeface="+mn-ea"/>
                    <a:cs typeface="+mn-cs"/>
                  </a:rPr>
                  <a:t>PB</a:t>
                </a:r>
                <a:r>
                  <a:rPr lang="zh-CN" altLang="en-US" sz="1200" b="0" i="0" kern="1200" dirty="0">
                    <a:solidFill>
                      <a:schemeClr val="tx1"/>
                    </a:solidFill>
                    <a:effectLst/>
                    <a:latin typeface="+mn-lt"/>
                    <a:ea typeface="+mn-ea"/>
                    <a:cs typeface="+mn-cs"/>
                  </a:rPr>
                  <a:t> </a:t>
                </a:r>
                <a:r>
                  <a:rPr lang="en-US" altLang="zh-CN" sz="1200" b="0" i="0" kern="1200" dirty="0">
                    <a:solidFill>
                      <a:schemeClr val="tx1"/>
                    </a:solidFill>
                    <a:effectLst/>
                    <a:latin typeface="+mn-lt"/>
                    <a:ea typeface="+mn-ea"/>
                    <a:cs typeface="+mn-cs"/>
                  </a:rPr>
                  <a:t>as</a:t>
                </a:r>
                <a:r>
                  <a:rPr lang="zh-CN" altLang="en-US" sz="1200" b="0" i="0" kern="1200" dirty="0">
                    <a:solidFill>
                      <a:schemeClr val="tx1"/>
                    </a:solidFill>
                    <a:effectLst/>
                    <a:latin typeface="+mn-lt"/>
                    <a:ea typeface="+mn-ea"/>
                    <a:cs typeface="+mn-cs"/>
                  </a:rPr>
                  <a:t> </a:t>
                </a:r>
                <a:r>
                  <a:rPr lang="en-US" altLang="zh-CN" sz="1200" b="0" i="0" kern="1200" dirty="0">
                    <a:solidFill>
                      <a:schemeClr val="tx1"/>
                    </a:solidFill>
                    <a:effectLst/>
                    <a:latin typeface="+mn-lt"/>
                    <a:ea typeface="+mn-ea"/>
                    <a:cs typeface="+mn-cs"/>
                  </a:rPr>
                  <a:t>the</a:t>
                </a:r>
                <a:r>
                  <a:rPr lang="zh-CN" altLang="en-US" sz="1200" b="0" i="0" kern="1200" dirty="0">
                    <a:solidFill>
                      <a:schemeClr val="tx1"/>
                    </a:solidFill>
                    <a:effectLst/>
                    <a:latin typeface="+mn-lt"/>
                    <a:ea typeface="+mn-ea"/>
                    <a:cs typeface="+mn-cs"/>
                  </a:rPr>
                  <a:t> </a:t>
                </a:r>
                <a:r>
                  <a:rPr lang="en-US" altLang="zh-CN" sz="1200" b="0" i="0" kern="1200" dirty="0">
                    <a:solidFill>
                      <a:schemeClr val="tx1"/>
                    </a:solidFill>
                    <a:effectLst/>
                    <a:latin typeface="+mn-lt"/>
                    <a:ea typeface="+mn-ea"/>
                    <a:cs typeface="+mn-cs"/>
                  </a:rPr>
                  <a:t>complexity</a:t>
                </a:r>
                <a:r>
                  <a:rPr lang="zh-CN" altLang="en-US" sz="1200" b="0" i="0" kern="1200" dirty="0">
                    <a:solidFill>
                      <a:schemeClr val="tx1"/>
                    </a:solidFill>
                    <a:effectLst/>
                    <a:latin typeface="+mn-lt"/>
                    <a:ea typeface="+mn-ea"/>
                    <a:cs typeface="+mn-cs"/>
                  </a:rPr>
                  <a:t> </a:t>
                </a:r>
                <a:r>
                  <a:rPr lang="en-US" altLang="zh-CN" sz="1200" b="0" i="0" kern="1200" dirty="0">
                    <a:solidFill>
                      <a:schemeClr val="tx1"/>
                    </a:solidFill>
                    <a:effectLst/>
                    <a:latin typeface="+mn-lt"/>
                    <a:ea typeface="+mn-ea"/>
                    <a:cs typeface="+mn-cs"/>
                  </a:rPr>
                  <a:t>component</a:t>
                </a:r>
                <a:r>
                  <a:rPr lang="zh-CN" altLang="en-US" sz="1200" b="0" i="0" kern="1200" dirty="0">
                    <a:solidFill>
                      <a:schemeClr val="tx1"/>
                    </a:solidFill>
                    <a:effectLst/>
                    <a:latin typeface="+mn-lt"/>
                    <a:ea typeface="+mn-ea"/>
                    <a:cs typeface="+mn-cs"/>
                  </a:rPr>
                  <a:t> </a:t>
                </a:r>
                <a:r>
                  <a:rPr lang="en-US" altLang="zh-CN" sz="1200" b="0" i="0" kern="1200" dirty="0">
                    <a:solidFill>
                      <a:schemeClr val="tx1"/>
                    </a:solidFill>
                    <a:effectLst/>
                    <a:latin typeface="+mn-lt"/>
                    <a:ea typeface="+mn-ea"/>
                    <a:cs typeface="+mn-cs"/>
                  </a:rPr>
                  <a:t>of</a:t>
                </a:r>
                <a:r>
                  <a:rPr lang="zh-CN" altLang="en-US" sz="1200" b="0" i="0" kern="1200" dirty="0">
                    <a:solidFill>
                      <a:schemeClr val="tx1"/>
                    </a:solidFill>
                    <a:effectLst/>
                    <a:latin typeface="+mn-lt"/>
                    <a:ea typeface="+mn-ea"/>
                    <a:cs typeface="+mn-cs"/>
                  </a:rPr>
                  <a:t> </a:t>
                </a:r>
                <a:r>
                  <a:rPr lang="en-US" altLang="zh-CN" sz="1200" b="0" i="0" kern="1200" dirty="0">
                    <a:solidFill>
                      <a:schemeClr val="tx1"/>
                    </a:solidFill>
                    <a:effectLst/>
                    <a:latin typeface="+mn-lt"/>
                    <a:ea typeface="+mn-ea"/>
                    <a:cs typeface="+mn-cs"/>
                  </a:rPr>
                  <a:t>the</a:t>
                </a:r>
                <a:r>
                  <a:rPr lang="zh-CN" altLang="en-US" sz="1200" b="0" i="0" kern="1200" dirty="0">
                    <a:solidFill>
                      <a:schemeClr val="tx1"/>
                    </a:solidFill>
                    <a:effectLst/>
                    <a:latin typeface="+mn-lt"/>
                    <a:ea typeface="+mn-ea"/>
                    <a:cs typeface="+mn-cs"/>
                  </a:rPr>
                  <a:t> </a:t>
                </a:r>
                <a:r>
                  <a:rPr lang="en-US" altLang="zh-CN" sz="1200" b="0" i="0" kern="1200" dirty="0">
                    <a:solidFill>
                      <a:schemeClr val="tx1"/>
                    </a:solidFill>
                    <a:effectLst/>
                    <a:latin typeface="+mn-lt"/>
                    <a:ea typeface="+mn-ea"/>
                    <a:cs typeface="+mn-cs"/>
                  </a:rPr>
                  <a:t>classical</a:t>
                </a:r>
                <a:r>
                  <a:rPr lang="zh-CN" altLang="en-US" sz="1200" b="0" i="0" kern="1200" dirty="0">
                    <a:solidFill>
                      <a:schemeClr val="tx1"/>
                    </a:solidFill>
                    <a:effectLst/>
                    <a:latin typeface="+mn-lt"/>
                    <a:ea typeface="+mn-ea"/>
                    <a:cs typeface="+mn-cs"/>
                  </a:rPr>
                  <a:t> </a:t>
                </a:r>
                <a:r>
                  <a:rPr lang="en-US" altLang="zh-CN" sz="1200" b="0" i="0" kern="1200" dirty="0" err="1">
                    <a:solidFill>
                      <a:schemeClr val="tx1"/>
                    </a:solidFill>
                    <a:effectLst/>
                    <a:latin typeface="+mn-lt"/>
                    <a:ea typeface="+mn-ea"/>
                    <a:cs typeface="+mn-cs"/>
                  </a:rPr>
                  <a:t>pac</a:t>
                </a:r>
                <a:r>
                  <a:rPr lang="en-US" altLang="zh-CN" sz="1200" b="0" i="0" kern="1200" dirty="0">
                    <a:solidFill>
                      <a:schemeClr val="tx1"/>
                    </a:solidFill>
                    <a:effectLst/>
                    <a:latin typeface="+mn-lt"/>
                    <a:ea typeface="+mn-ea"/>
                    <a:cs typeface="+mn-cs"/>
                  </a:rPr>
                  <a:t>-bayes</a:t>
                </a:r>
                <a:r>
                  <a:rPr lang="zh-CN" altLang="en-US" sz="1200" b="0" i="0" kern="1200" dirty="0">
                    <a:solidFill>
                      <a:schemeClr val="tx1"/>
                    </a:solidFill>
                    <a:effectLst/>
                    <a:latin typeface="+mn-lt"/>
                    <a:ea typeface="+mn-ea"/>
                    <a:cs typeface="+mn-cs"/>
                  </a:rPr>
                  <a:t> </a:t>
                </a:r>
                <a:r>
                  <a:rPr lang="en-US" altLang="zh-CN" sz="1200" b="0" i="0" kern="1200" dirty="0">
                    <a:solidFill>
                      <a:schemeClr val="tx1"/>
                    </a:solidFill>
                    <a:effectLst/>
                    <a:latin typeface="+mn-lt"/>
                    <a:ea typeface="+mn-ea"/>
                    <a:cs typeface="+mn-cs"/>
                  </a:rPr>
                  <a:t>bound</a:t>
                </a:r>
                <a:r>
                  <a:rPr lang="zh-CN" altLang="en-US" sz="1200" b="0" i="0" kern="1200" dirty="0">
                    <a:solidFill>
                      <a:schemeClr val="tx1"/>
                    </a:solidFill>
                    <a:effectLst/>
                    <a:latin typeface="+mn-lt"/>
                    <a:ea typeface="+mn-ea"/>
                    <a:cs typeface="+mn-cs"/>
                  </a:rPr>
                  <a:t> </a:t>
                </a:r>
                <a:r>
                  <a:rPr lang="en-US" altLang="zh-CN" sz="1200" b="0" i="0" kern="1200" dirty="0">
                    <a:solidFill>
                      <a:schemeClr val="tx1"/>
                    </a:solidFill>
                    <a:effectLst/>
                    <a:latin typeface="+mn-lt"/>
                    <a:ea typeface="+mn-ea"/>
                    <a:cs typeface="+mn-cs"/>
                  </a:rPr>
                  <a:t>without</a:t>
                </a:r>
                <a:r>
                  <a:rPr lang="zh-CN" altLang="en-US" sz="1200" b="0" i="0" kern="1200" dirty="0">
                    <a:solidFill>
                      <a:schemeClr val="tx1"/>
                    </a:solidFill>
                    <a:effectLst/>
                    <a:latin typeface="+mn-lt"/>
                    <a:ea typeface="+mn-ea"/>
                    <a:cs typeface="+mn-cs"/>
                  </a:rPr>
                  <a:t> </a:t>
                </a:r>
                <a:r>
                  <a:rPr lang="en-US" altLang="zh-CN" sz="1200" b="0" i="0" kern="1200" dirty="0">
                    <a:solidFill>
                      <a:schemeClr val="tx1"/>
                    </a:solidFill>
                    <a:effectLst/>
                    <a:latin typeface="+mn-lt"/>
                    <a:ea typeface="+mn-ea"/>
                    <a:cs typeface="+mn-cs"/>
                  </a:rPr>
                  <a:t>the</a:t>
                </a:r>
                <a:r>
                  <a:rPr lang="zh-CN" altLang="en-US" sz="1200" b="0" i="0" kern="1200" dirty="0">
                    <a:solidFill>
                      <a:schemeClr val="tx1"/>
                    </a:solidFill>
                    <a:effectLst/>
                    <a:latin typeface="+mn-lt"/>
                    <a:ea typeface="+mn-ea"/>
                    <a:cs typeface="+mn-cs"/>
                  </a:rPr>
                  <a:t> </a:t>
                </a:r>
                <a:r>
                  <a:rPr lang="en-US" altLang="zh-CN" sz="1200" b="0" i="0" kern="1200" dirty="0">
                    <a:solidFill>
                      <a:schemeClr val="tx1"/>
                    </a:solidFill>
                    <a:effectLst/>
                    <a:latin typeface="+mn-lt"/>
                    <a:ea typeface="+mn-ea"/>
                    <a:cs typeface="+mn-cs"/>
                  </a:rPr>
                  <a:t>sample</a:t>
                </a:r>
                <a:r>
                  <a:rPr lang="zh-CN" altLang="en-US" sz="1200" b="0" i="0" kern="1200" dirty="0">
                    <a:solidFill>
                      <a:schemeClr val="tx1"/>
                    </a:solidFill>
                    <a:effectLst/>
                    <a:latin typeface="+mn-lt"/>
                    <a:ea typeface="+mn-ea"/>
                    <a:cs typeface="+mn-cs"/>
                  </a:rPr>
                  <a:t> </a:t>
                </a:r>
                <a:r>
                  <a:rPr lang="en-US" altLang="zh-CN" sz="1200" b="0" i="0" kern="1200" dirty="0">
                    <a:solidFill>
                      <a:schemeClr val="tx1"/>
                    </a:solidFill>
                    <a:effectLst/>
                    <a:latin typeface="+mn-lt"/>
                    <a:ea typeface="+mn-ea"/>
                    <a:cs typeface="+mn-cs"/>
                  </a:rPr>
                  <a:t>size</a:t>
                </a:r>
                <a:r>
                  <a:rPr lang="zh-CN" altLang="en-US" sz="1200" b="0" i="0" kern="1200" dirty="0">
                    <a:solidFill>
                      <a:schemeClr val="tx1"/>
                    </a:solidFill>
                    <a:effectLst/>
                    <a:latin typeface="+mn-lt"/>
                    <a:ea typeface="+mn-ea"/>
                    <a:cs typeface="+mn-cs"/>
                  </a:rPr>
                  <a:t> </a:t>
                </a:r>
                <a:r>
                  <a:rPr lang="en-US" altLang="zh-CN" sz="1200" b="0" i="0" kern="1200" dirty="0">
                    <a:solidFill>
                      <a:schemeClr val="tx1"/>
                    </a:solidFill>
                    <a:effectLst/>
                    <a:latin typeface="+mn-lt"/>
                    <a:ea typeface="+mn-ea"/>
                    <a:cs typeface="+mn-cs"/>
                  </a:rPr>
                  <a:t>scaling.</a:t>
                </a:r>
                <a:r>
                  <a:rPr lang="zh-CN" altLang="en-US" sz="1200" b="0" i="0" kern="1200" dirty="0">
                    <a:solidFill>
                      <a:schemeClr val="tx1"/>
                    </a:solidFill>
                    <a:effectLst/>
                    <a:latin typeface="+mn-lt"/>
                    <a:ea typeface="+mn-ea"/>
                    <a:cs typeface="+mn-cs"/>
                  </a:rPr>
                  <a:t> </a:t>
                </a:r>
                <a:endParaRPr lang="en-US" altLang="zh-CN"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Martingale concentration yields a variance-adaptive PAC-Bayes penalty</a:t>
                </a:r>
                <a:r>
                  <a:rPr lang="en-US" altLang="zh-CN" sz="1200" b="0" i="0" u="none" strike="noStrike" kern="1200" dirty="0">
                    <a:solidFill>
                      <a:schemeClr val="tx1"/>
                    </a:solidFill>
                    <a:effectLst/>
                    <a:latin typeface="+mn-lt"/>
                    <a:ea typeface="+mn-ea"/>
                    <a:cs typeface="+mn-cs"/>
                  </a:rPr>
                  <a:t>,</a:t>
                </a:r>
                <a:r>
                  <a:rPr lang="zh-CN" altLang="en-US" sz="1200" b="0" i="0" u="none" strike="noStrike"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the complexity </a:t>
                </a:r>
                <a14:m>
                  <m:oMath xmlns:m="http://schemas.openxmlformats.org/officeDocument/2006/math">
                    <m:r>
                      <a:rPr lang="en-US" sz="1200" i="1" kern="1200">
                        <a:solidFill>
                          <a:schemeClr val="tx1"/>
                        </a:solidFill>
                        <a:latin typeface="Cambria Math" panose="02040503050406030204" pitchFamily="18" charset="0"/>
                        <a:ea typeface="+mn-ea"/>
                        <a:cs typeface="+mn-cs"/>
                      </a:rPr>
                      <m:t>𝑃𝐵</m:t>
                    </m:r>
                  </m:oMath>
                </a14:m>
                <a:r>
                  <a:rPr lang="en-US" sz="1200" b="0" i="0" u="none" strike="noStrike" kern="1200" dirty="0">
                    <a:solidFill>
                      <a:schemeClr val="tx1"/>
                    </a:solidFill>
                    <a:effectLst/>
                    <a:latin typeface="+mn-lt"/>
                    <a:ea typeface="+mn-ea"/>
                    <a:cs typeface="+mn-cs"/>
                  </a:rPr>
                  <a:t> is scaled by the posterior-averaged cumulative conditional variance </a:t>
                </a:r>
                <a14:m>
                  <m:oMath xmlns:m="http://schemas.openxmlformats.org/officeDocument/2006/math">
                    <m:sSup>
                      <m:sSupPr>
                        <m:ctrlPr>
                          <a:rPr lang="en-US" sz="1200" i="1" kern="1200">
                            <a:solidFill>
                              <a:schemeClr val="tx1"/>
                            </a:solidFill>
                            <a:latin typeface="Cambria Math" panose="02040503050406030204" pitchFamily="18" charset="0"/>
                            <a:ea typeface="+mn-ea"/>
                            <a:cs typeface="+mn-cs"/>
                          </a:rPr>
                        </m:ctrlPr>
                      </m:sSupPr>
                      <m:e>
                        <m:r>
                          <a:rPr lang="en-US" sz="1200" i="1" kern="1200">
                            <a:solidFill>
                              <a:schemeClr val="tx1"/>
                            </a:solidFill>
                            <a:latin typeface="Cambria Math" panose="02040503050406030204" pitchFamily="18" charset="0"/>
                            <a:ea typeface="+mn-ea"/>
                            <a:cs typeface="+mn-cs"/>
                          </a:rPr>
                          <m:t>𝑉</m:t>
                        </m:r>
                      </m:e>
                      <m:sup>
                        <m:r>
                          <m:rPr>
                            <m:sty m:val="p"/>
                          </m:rPr>
                          <a:rPr lang="en-US" sz="1200" i="0" kern="1200">
                            <a:solidFill>
                              <a:schemeClr val="tx1"/>
                            </a:solidFill>
                            <a:latin typeface="Cambria Math" panose="02040503050406030204" pitchFamily="18" charset="0"/>
                            <a:ea typeface="+mn-ea"/>
                            <a:cs typeface="+mn-cs"/>
                          </a:rPr>
                          <m:t>sub</m:t>
                        </m:r>
                        <m:r>
                          <a:rPr lang="en-US" sz="1200" i="1" kern="1200">
                            <a:solidFill>
                              <a:schemeClr val="tx1"/>
                            </a:solidFill>
                            <a:latin typeface="Cambria Math" panose="02040503050406030204" pitchFamily="18" charset="0"/>
                            <a:ea typeface="+mn-ea"/>
                            <a:cs typeface="+mn-cs"/>
                          </a:rPr>
                          <m:t>𝛾</m:t>
                        </m:r>
                      </m:sup>
                    </m:sSup>
                  </m:oMath>
                </a14:m>
                <a:r>
                  <a:rPr lang="en-US" sz="1200" b="0" i="0" u="none" strike="noStrike" kern="1200" dirty="0">
                    <a:solidFill>
                      <a:schemeClr val="tx1"/>
                    </a:solidFill>
                    <a:effectLst/>
                    <a:latin typeface="+mn-lt"/>
                    <a:ea typeface="+mn-ea"/>
                    <a:cs typeface="+mn-cs"/>
                  </a:rPr>
                  <a:t> and tail scale </a:t>
                </a:r>
                <a14:m>
                  <m:oMath xmlns:m="http://schemas.openxmlformats.org/officeDocument/2006/math">
                    <m:acc>
                      <m:accPr>
                        <m:chr m:val="̅"/>
                        <m:ctrlPr>
                          <a:rPr lang="en-US" sz="1200" i="1" kern="1200">
                            <a:solidFill>
                              <a:schemeClr val="tx1"/>
                            </a:solidFill>
                            <a:latin typeface="Cambria Math" panose="02040503050406030204" pitchFamily="18" charset="0"/>
                            <a:ea typeface="+mn-ea"/>
                            <a:cs typeface="+mn-cs"/>
                          </a:rPr>
                        </m:ctrlPr>
                      </m:accPr>
                      <m:e>
                        <m:r>
                          <a:rPr lang="en-US" sz="1200" i="1" kern="1200">
                            <a:solidFill>
                              <a:schemeClr val="tx1"/>
                            </a:solidFill>
                            <a:latin typeface="Cambria Math" panose="02040503050406030204" pitchFamily="18" charset="0"/>
                            <a:ea typeface="+mn-ea"/>
                            <a:cs typeface="+mn-cs"/>
                          </a:rPr>
                          <m:t>𝑐</m:t>
                        </m:r>
                      </m:e>
                    </m:acc>
                  </m:oMath>
                </a14:m>
                <a:r>
                  <a:rPr lang="en-US" sz="1200" b="0" i="0" u="none" strike="noStrike" kern="1200" dirty="0">
                    <a:solidFill>
                      <a:schemeClr val="tx1"/>
                    </a:solidFill>
                    <a:effectLst/>
                    <a:latin typeface="+mn-lt"/>
                    <a:ea typeface="+mn-ea"/>
                    <a:cs typeface="+mn-cs"/>
                  </a:rPr>
                  <a:t>, while decreasing as the sample size grows</a:t>
                </a:r>
                <a:r>
                  <a:rPr lang="en-US" altLang="zh-CN" sz="1200" b="0" i="0" u="none" strike="noStrike" kern="1200" dirty="0">
                    <a:solidFill>
                      <a:schemeClr val="tx1"/>
                    </a:solidFill>
                    <a:effectLst/>
                    <a:latin typeface="+mn-lt"/>
                    <a:ea typeface="+mn-ea"/>
                    <a:cs typeface="+mn-cs"/>
                  </a:rPr>
                  <a:t>.</a:t>
                </a:r>
                <a:r>
                  <a:rPr lang="zh-CN" altLang="en-US" sz="1200" b="0" i="0" u="none" strike="noStrike" kern="1200" dirty="0">
                    <a:solidFill>
                      <a:schemeClr val="tx1"/>
                    </a:solidFill>
                    <a:effectLst/>
                    <a:latin typeface="+mn-lt"/>
                    <a:ea typeface="+mn-ea"/>
                    <a:cs typeface="+mn-cs"/>
                  </a:rPr>
                  <a:t> </a:t>
                </a:r>
                <a:endParaRPr lang="en-US" altLang="zh-CN"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The sub-gamma assumption limits the magnitude and frequency of unexpected forecasting-error shocks, enabling reliable risk bounds under temporal dependence.</a:t>
                </a:r>
                <a:endParaRPr lang="en-US" dirty="0"/>
              </a:p>
            </p:txBody>
          </p:sp>
        </mc:Choice>
        <mc:Fallback xmlns="">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i="0" kern="1200" dirty="0">
                    <a:solidFill>
                      <a:schemeClr val="tx1"/>
                    </a:solidFill>
                    <a:effectLst/>
                    <a:latin typeface="+mn-lt"/>
                    <a:ea typeface="+mn-ea"/>
                    <a:cs typeface="+mn-cs"/>
                  </a:rPr>
                  <a:t>Let</a:t>
                </a:r>
                <a:r>
                  <a:rPr lang="zh-CN" altLang="en-US" sz="1200" b="0" i="0" kern="1200" dirty="0">
                    <a:solidFill>
                      <a:schemeClr val="tx1"/>
                    </a:solidFill>
                    <a:effectLst/>
                    <a:latin typeface="+mn-lt"/>
                    <a:ea typeface="+mn-ea"/>
                    <a:cs typeface="+mn-cs"/>
                  </a:rPr>
                  <a:t> </a:t>
                </a:r>
                <a:r>
                  <a:rPr lang="en-US" altLang="zh-CN" sz="1200" b="0" i="0" kern="1200" dirty="0">
                    <a:solidFill>
                      <a:schemeClr val="tx1"/>
                    </a:solidFill>
                    <a:effectLst/>
                    <a:latin typeface="+mn-lt"/>
                    <a:ea typeface="+mn-ea"/>
                    <a:cs typeface="+mn-cs"/>
                  </a:rPr>
                  <a:t>define</a:t>
                </a:r>
                <a:r>
                  <a:rPr lang="zh-CN" altLang="en-US" sz="1200" b="0" i="0" kern="1200" dirty="0">
                    <a:solidFill>
                      <a:schemeClr val="tx1"/>
                    </a:solidFill>
                    <a:effectLst/>
                    <a:latin typeface="+mn-lt"/>
                    <a:ea typeface="+mn-ea"/>
                    <a:cs typeface="+mn-cs"/>
                  </a:rPr>
                  <a:t> </a:t>
                </a:r>
                <a:r>
                  <a:rPr lang="en-US" altLang="zh-CN" sz="1200" b="0" i="0" kern="1200" dirty="0">
                    <a:solidFill>
                      <a:schemeClr val="tx1"/>
                    </a:solidFill>
                    <a:effectLst/>
                    <a:latin typeface="+mn-lt"/>
                    <a:ea typeface="+mn-ea"/>
                    <a:cs typeface="+mn-cs"/>
                  </a:rPr>
                  <a:t>PB</a:t>
                </a:r>
                <a:r>
                  <a:rPr lang="zh-CN" altLang="en-US" sz="1200" b="0" i="0" kern="1200" dirty="0">
                    <a:solidFill>
                      <a:schemeClr val="tx1"/>
                    </a:solidFill>
                    <a:effectLst/>
                    <a:latin typeface="+mn-lt"/>
                    <a:ea typeface="+mn-ea"/>
                    <a:cs typeface="+mn-cs"/>
                  </a:rPr>
                  <a:t> </a:t>
                </a:r>
                <a:r>
                  <a:rPr lang="en-US" altLang="zh-CN" sz="1200" b="0" i="0" kern="1200" dirty="0">
                    <a:solidFill>
                      <a:schemeClr val="tx1"/>
                    </a:solidFill>
                    <a:effectLst/>
                    <a:latin typeface="+mn-lt"/>
                    <a:ea typeface="+mn-ea"/>
                    <a:cs typeface="+mn-cs"/>
                  </a:rPr>
                  <a:t>as</a:t>
                </a:r>
                <a:r>
                  <a:rPr lang="zh-CN" altLang="en-US" sz="1200" b="0" i="0" kern="1200" dirty="0">
                    <a:solidFill>
                      <a:schemeClr val="tx1"/>
                    </a:solidFill>
                    <a:effectLst/>
                    <a:latin typeface="+mn-lt"/>
                    <a:ea typeface="+mn-ea"/>
                    <a:cs typeface="+mn-cs"/>
                  </a:rPr>
                  <a:t> </a:t>
                </a:r>
                <a:r>
                  <a:rPr lang="en-US" altLang="zh-CN" sz="1200" b="0" i="0" kern="1200" dirty="0">
                    <a:solidFill>
                      <a:schemeClr val="tx1"/>
                    </a:solidFill>
                    <a:effectLst/>
                    <a:latin typeface="+mn-lt"/>
                    <a:ea typeface="+mn-ea"/>
                    <a:cs typeface="+mn-cs"/>
                  </a:rPr>
                  <a:t>the</a:t>
                </a:r>
                <a:r>
                  <a:rPr lang="zh-CN" altLang="en-US" sz="1200" b="0" i="0" kern="1200" dirty="0">
                    <a:solidFill>
                      <a:schemeClr val="tx1"/>
                    </a:solidFill>
                    <a:effectLst/>
                    <a:latin typeface="+mn-lt"/>
                    <a:ea typeface="+mn-ea"/>
                    <a:cs typeface="+mn-cs"/>
                  </a:rPr>
                  <a:t> </a:t>
                </a:r>
                <a:r>
                  <a:rPr lang="en-US" altLang="zh-CN" sz="1200" b="0" i="0" kern="1200" dirty="0">
                    <a:solidFill>
                      <a:schemeClr val="tx1"/>
                    </a:solidFill>
                    <a:effectLst/>
                    <a:latin typeface="+mn-lt"/>
                    <a:ea typeface="+mn-ea"/>
                    <a:cs typeface="+mn-cs"/>
                  </a:rPr>
                  <a:t>complexity</a:t>
                </a:r>
                <a:r>
                  <a:rPr lang="zh-CN" altLang="en-US" sz="1200" b="0" i="0" kern="1200" dirty="0">
                    <a:solidFill>
                      <a:schemeClr val="tx1"/>
                    </a:solidFill>
                    <a:effectLst/>
                    <a:latin typeface="+mn-lt"/>
                    <a:ea typeface="+mn-ea"/>
                    <a:cs typeface="+mn-cs"/>
                  </a:rPr>
                  <a:t> </a:t>
                </a:r>
                <a:r>
                  <a:rPr lang="en-US" altLang="zh-CN" sz="1200" b="0" i="0" kern="1200" dirty="0">
                    <a:solidFill>
                      <a:schemeClr val="tx1"/>
                    </a:solidFill>
                    <a:effectLst/>
                    <a:latin typeface="+mn-lt"/>
                    <a:ea typeface="+mn-ea"/>
                    <a:cs typeface="+mn-cs"/>
                  </a:rPr>
                  <a:t>component</a:t>
                </a:r>
                <a:r>
                  <a:rPr lang="zh-CN" altLang="en-US" sz="1200" b="0" i="0" kern="1200" dirty="0">
                    <a:solidFill>
                      <a:schemeClr val="tx1"/>
                    </a:solidFill>
                    <a:effectLst/>
                    <a:latin typeface="+mn-lt"/>
                    <a:ea typeface="+mn-ea"/>
                    <a:cs typeface="+mn-cs"/>
                  </a:rPr>
                  <a:t> </a:t>
                </a:r>
                <a:r>
                  <a:rPr lang="en-US" altLang="zh-CN" sz="1200" b="0" i="0" kern="1200" dirty="0">
                    <a:solidFill>
                      <a:schemeClr val="tx1"/>
                    </a:solidFill>
                    <a:effectLst/>
                    <a:latin typeface="+mn-lt"/>
                    <a:ea typeface="+mn-ea"/>
                    <a:cs typeface="+mn-cs"/>
                  </a:rPr>
                  <a:t>of</a:t>
                </a:r>
                <a:r>
                  <a:rPr lang="zh-CN" altLang="en-US" sz="1200" b="0" i="0" kern="1200" dirty="0">
                    <a:solidFill>
                      <a:schemeClr val="tx1"/>
                    </a:solidFill>
                    <a:effectLst/>
                    <a:latin typeface="+mn-lt"/>
                    <a:ea typeface="+mn-ea"/>
                    <a:cs typeface="+mn-cs"/>
                  </a:rPr>
                  <a:t> </a:t>
                </a:r>
                <a:r>
                  <a:rPr lang="en-US" altLang="zh-CN" sz="1200" b="0" i="0" kern="1200" dirty="0">
                    <a:solidFill>
                      <a:schemeClr val="tx1"/>
                    </a:solidFill>
                    <a:effectLst/>
                    <a:latin typeface="+mn-lt"/>
                    <a:ea typeface="+mn-ea"/>
                    <a:cs typeface="+mn-cs"/>
                  </a:rPr>
                  <a:t>the</a:t>
                </a:r>
                <a:r>
                  <a:rPr lang="zh-CN" altLang="en-US" sz="1200" b="0" i="0" kern="1200" dirty="0">
                    <a:solidFill>
                      <a:schemeClr val="tx1"/>
                    </a:solidFill>
                    <a:effectLst/>
                    <a:latin typeface="+mn-lt"/>
                    <a:ea typeface="+mn-ea"/>
                    <a:cs typeface="+mn-cs"/>
                  </a:rPr>
                  <a:t> </a:t>
                </a:r>
                <a:r>
                  <a:rPr lang="en-US" altLang="zh-CN" sz="1200" b="0" i="0" kern="1200" dirty="0">
                    <a:solidFill>
                      <a:schemeClr val="tx1"/>
                    </a:solidFill>
                    <a:effectLst/>
                    <a:latin typeface="+mn-lt"/>
                    <a:ea typeface="+mn-ea"/>
                    <a:cs typeface="+mn-cs"/>
                  </a:rPr>
                  <a:t>classical</a:t>
                </a:r>
                <a:r>
                  <a:rPr lang="zh-CN" altLang="en-US" sz="1200" b="0" i="0" kern="1200" dirty="0">
                    <a:solidFill>
                      <a:schemeClr val="tx1"/>
                    </a:solidFill>
                    <a:effectLst/>
                    <a:latin typeface="+mn-lt"/>
                    <a:ea typeface="+mn-ea"/>
                    <a:cs typeface="+mn-cs"/>
                  </a:rPr>
                  <a:t> </a:t>
                </a:r>
                <a:r>
                  <a:rPr lang="en-US" altLang="zh-CN" sz="1200" b="0" i="0" kern="1200" dirty="0" err="1">
                    <a:solidFill>
                      <a:schemeClr val="tx1"/>
                    </a:solidFill>
                    <a:effectLst/>
                    <a:latin typeface="+mn-lt"/>
                    <a:ea typeface="+mn-ea"/>
                    <a:cs typeface="+mn-cs"/>
                  </a:rPr>
                  <a:t>pac</a:t>
                </a:r>
                <a:r>
                  <a:rPr lang="en-US" altLang="zh-CN" sz="1200" b="0" i="0" kern="1200" dirty="0">
                    <a:solidFill>
                      <a:schemeClr val="tx1"/>
                    </a:solidFill>
                    <a:effectLst/>
                    <a:latin typeface="+mn-lt"/>
                    <a:ea typeface="+mn-ea"/>
                    <a:cs typeface="+mn-cs"/>
                  </a:rPr>
                  <a:t>-bayes</a:t>
                </a:r>
                <a:r>
                  <a:rPr lang="zh-CN" altLang="en-US" sz="1200" b="0" i="0" kern="1200" dirty="0">
                    <a:solidFill>
                      <a:schemeClr val="tx1"/>
                    </a:solidFill>
                    <a:effectLst/>
                    <a:latin typeface="+mn-lt"/>
                    <a:ea typeface="+mn-ea"/>
                    <a:cs typeface="+mn-cs"/>
                  </a:rPr>
                  <a:t> </a:t>
                </a:r>
                <a:r>
                  <a:rPr lang="en-US" altLang="zh-CN" sz="1200" b="0" i="0" kern="1200" dirty="0">
                    <a:solidFill>
                      <a:schemeClr val="tx1"/>
                    </a:solidFill>
                    <a:effectLst/>
                    <a:latin typeface="+mn-lt"/>
                    <a:ea typeface="+mn-ea"/>
                    <a:cs typeface="+mn-cs"/>
                  </a:rPr>
                  <a:t>bound</a:t>
                </a:r>
                <a:r>
                  <a:rPr lang="zh-CN" altLang="en-US" sz="1200" b="0" i="0" kern="1200" dirty="0">
                    <a:solidFill>
                      <a:schemeClr val="tx1"/>
                    </a:solidFill>
                    <a:effectLst/>
                    <a:latin typeface="+mn-lt"/>
                    <a:ea typeface="+mn-ea"/>
                    <a:cs typeface="+mn-cs"/>
                  </a:rPr>
                  <a:t> </a:t>
                </a:r>
                <a:r>
                  <a:rPr lang="en-US" altLang="zh-CN" sz="1200" b="0" i="0" kern="1200" dirty="0">
                    <a:solidFill>
                      <a:schemeClr val="tx1"/>
                    </a:solidFill>
                    <a:effectLst/>
                    <a:latin typeface="+mn-lt"/>
                    <a:ea typeface="+mn-ea"/>
                    <a:cs typeface="+mn-cs"/>
                  </a:rPr>
                  <a:t>without</a:t>
                </a:r>
                <a:r>
                  <a:rPr lang="zh-CN" altLang="en-US" sz="1200" b="0" i="0" kern="1200" dirty="0">
                    <a:solidFill>
                      <a:schemeClr val="tx1"/>
                    </a:solidFill>
                    <a:effectLst/>
                    <a:latin typeface="+mn-lt"/>
                    <a:ea typeface="+mn-ea"/>
                    <a:cs typeface="+mn-cs"/>
                  </a:rPr>
                  <a:t> </a:t>
                </a:r>
                <a:r>
                  <a:rPr lang="en-US" altLang="zh-CN" sz="1200" b="0" i="0" kern="1200" dirty="0">
                    <a:solidFill>
                      <a:schemeClr val="tx1"/>
                    </a:solidFill>
                    <a:effectLst/>
                    <a:latin typeface="+mn-lt"/>
                    <a:ea typeface="+mn-ea"/>
                    <a:cs typeface="+mn-cs"/>
                  </a:rPr>
                  <a:t>the</a:t>
                </a:r>
                <a:r>
                  <a:rPr lang="zh-CN" altLang="en-US" sz="1200" b="0" i="0" kern="1200" dirty="0">
                    <a:solidFill>
                      <a:schemeClr val="tx1"/>
                    </a:solidFill>
                    <a:effectLst/>
                    <a:latin typeface="+mn-lt"/>
                    <a:ea typeface="+mn-ea"/>
                    <a:cs typeface="+mn-cs"/>
                  </a:rPr>
                  <a:t> </a:t>
                </a:r>
                <a:r>
                  <a:rPr lang="en-US" altLang="zh-CN" sz="1200" b="0" i="0" kern="1200" dirty="0">
                    <a:solidFill>
                      <a:schemeClr val="tx1"/>
                    </a:solidFill>
                    <a:effectLst/>
                    <a:latin typeface="+mn-lt"/>
                    <a:ea typeface="+mn-ea"/>
                    <a:cs typeface="+mn-cs"/>
                  </a:rPr>
                  <a:t>sample</a:t>
                </a:r>
                <a:r>
                  <a:rPr lang="zh-CN" altLang="en-US" sz="1200" b="0" i="0" kern="1200" dirty="0">
                    <a:solidFill>
                      <a:schemeClr val="tx1"/>
                    </a:solidFill>
                    <a:effectLst/>
                    <a:latin typeface="+mn-lt"/>
                    <a:ea typeface="+mn-ea"/>
                    <a:cs typeface="+mn-cs"/>
                  </a:rPr>
                  <a:t> </a:t>
                </a:r>
                <a:r>
                  <a:rPr lang="en-US" altLang="zh-CN" sz="1200" b="0" i="0" kern="1200" dirty="0">
                    <a:solidFill>
                      <a:schemeClr val="tx1"/>
                    </a:solidFill>
                    <a:effectLst/>
                    <a:latin typeface="+mn-lt"/>
                    <a:ea typeface="+mn-ea"/>
                    <a:cs typeface="+mn-cs"/>
                  </a:rPr>
                  <a:t>size</a:t>
                </a:r>
                <a:r>
                  <a:rPr lang="zh-CN" altLang="en-US" sz="1200" b="0" i="0" kern="1200" dirty="0">
                    <a:solidFill>
                      <a:schemeClr val="tx1"/>
                    </a:solidFill>
                    <a:effectLst/>
                    <a:latin typeface="+mn-lt"/>
                    <a:ea typeface="+mn-ea"/>
                    <a:cs typeface="+mn-cs"/>
                  </a:rPr>
                  <a:t> </a:t>
                </a:r>
                <a:r>
                  <a:rPr lang="en-US" altLang="zh-CN" sz="1200" b="0" i="0" kern="1200" dirty="0">
                    <a:solidFill>
                      <a:schemeClr val="tx1"/>
                    </a:solidFill>
                    <a:effectLst/>
                    <a:latin typeface="+mn-lt"/>
                    <a:ea typeface="+mn-ea"/>
                    <a:cs typeface="+mn-cs"/>
                  </a:rPr>
                  <a:t>scaling.</a:t>
                </a:r>
                <a:r>
                  <a:rPr lang="zh-CN" altLang="en-US" sz="1200" b="0" i="0" kern="1200" dirty="0">
                    <a:solidFill>
                      <a:schemeClr val="tx1"/>
                    </a:solidFill>
                    <a:effectLst/>
                    <a:latin typeface="+mn-lt"/>
                    <a:ea typeface="+mn-ea"/>
                    <a:cs typeface="+mn-cs"/>
                  </a:rPr>
                  <a:t> </a:t>
                </a:r>
                <a:endParaRPr lang="en-US" altLang="zh-CN"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Martingale concentration yields a variance-adaptive PAC-Bayes penalty</a:t>
                </a:r>
                <a:r>
                  <a:rPr lang="en-US" altLang="zh-CN" sz="1200" b="0" i="0" u="none" strike="noStrike" kern="1200" dirty="0">
                    <a:solidFill>
                      <a:schemeClr val="tx1"/>
                    </a:solidFill>
                    <a:effectLst/>
                    <a:latin typeface="+mn-lt"/>
                    <a:ea typeface="+mn-ea"/>
                    <a:cs typeface="+mn-cs"/>
                  </a:rPr>
                  <a:t>,</a:t>
                </a:r>
                <a:r>
                  <a:rPr lang="zh-CN" altLang="en-US" sz="1200" b="0" i="0" u="none" strike="noStrike"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the complexity </a:t>
                </a:r>
                <a:r>
                  <a:rPr lang="en-US" sz="1200" i="0" kern="1200">
                    <a:solidFill>
                      <a:schemeClr val="tx1"/>
                    </a:solidFill>
                    <a:latin typeface="Cambria Math" panose="02040503050406030204" pitchFamily="18" charset="0"/>
                    <a:ea typeface="+mn-ea"/>
                    <a:cs typeface="+mn-cs"/>
                  </a:rPr>
                  <a:t>𝑃𝐵</a:t>
                </a:r>
                <a:r>
                  <a:rPr lang="en-US" sz="1200" b="0" i="0" u="none" strike="noStrike" kern="1200" dirty="0">
                    <a:solidFill>
                      <a:schemeClr val="tx1"/>
                    </a:solidFill>
                    <a:effectLst/>
                    <a:latin typeface="+mn-lt"/>
                    <a:ea typeface="+mn-ea"/>
                    <a:cs typeface="+mn-cs"/>
                  </a:rPr>
                  <a:t> is scaled by the posterior-averaged cumulative conditional variance </a:t>
                </a:r>
                <a:r>
                  <a:rPr lang="en-US" sz="1200" i="0" kern="1200">
                    <a:solidFill>
                      <a:schemeClr val="tx1"/>
                    </a:solidFill>
                    <a:latin typeface="Cambria Math" panose="02040503050406030204" pitchFamily="18" charset="0"/>
                    <a:ea typeface="+mn-ea"/>
                    <a:cs typeface="+mn-cs"/>
                  </a:rPr>
                  <a:t>𝑉^sub𝛾</a:t>
                </a:r>
                <a:r>
                  <a:rPr lang="en-US" sz="1200" b="0" i="0" u="none" strike="noStrike" kern="1200" dirty="0">
                    <a:solidFill>
                      <a:schemeClr val="tx1"/>
                    </a:solidFill>
                    <a:effectLst/>
                    <a:latin typeface="+mn-lt"/>
                    <a:ea typeface="+mn-ea"/>
                    <a:cs typeface="+mn-cs"/>
                  </a:rPr>
                  <a:t> and tail scale </a:t>
                </a:r>
                <a:r>
                  <a:rPr lang="en-US" sz="1200" i="0" kern="1200">
                    <a:solidFill>
                      <a:schemeClr val="tx1"/>
                    </a:solidFill>
                    <a:latin typeface="Cambria Math" panose="02040503050406030204" pitchFamily="18" charset="0"/>
                    <a:ea typeface="+mn-ea"/>
                    <a:cs typeface="+mn-cs"/>
                  </a:rPr>
                  <a:t>𝑐 ̅</a:t>
                </a:r>
                <a:r>
                  <a:rPr lang="en-US" sz="1200" b="0" i="0" u="none" strike="noStrike" kern="1200" dirty="0">
                    <a:solidFill>
                      <a:schemeClr val="tx1"/>
                    </a:solidFill>
                    <a:effectLst/>
                    <a:latin typeface="+mn-lt"/>
                    <a:ea typeface="+mn-ea"/>
                    <a:cs typeface="+mn-cs"/>
                  </a:rPr>
                  <a:t>, while decreasing as the sample size grows</a:t>
                </a:r>
                <a:r>
                  <a:rPr lang="en-US" altLang="zh-CN" sz="1200" b="0" i="0" u="none" strike="noStrike" kern="1200" dirty="0">
                    <a:solidFill>
                      <a:schemeClr val="tx1"/>
                    </a:solidFill>
                    <a:effectLst/>
                    <a:latin typeface="+mn-lt"/>
                    <a:ea typeface="+mn-ea"/>
                    <a:cs typeface="+mn-cs"/>
                  </a:rPr>
                  <a:t>.</a:t>
                </a:r>
                <a:r>
                  <a:rPr lang="zh-CN" altLang="en-US" sz="1200" b="0" i="0" u="none" strike="noStrike" kern="1200" dirty="0">
                    <a:solidFill>
                      <a:schemeClr val="tx1"/>
                    </a:solidFill>
                    <a:effectLst/>
                    <a:latin typeface="+mn-lt"/>
                    <a:ea typeface="+mn-ea"/>
                    <a:cs typeface="+mn-cs"/>
                  </a:rPr>
                  <a:t> </a:t>
                </a:r>
                <a:endParaRPr lang="en-US" altLang="zh-CN"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The sub-gamma assumption limits the magnitude and frequency of unexpected forecasting-error shocks, enabling reliable risk bounds under temporal dependence.</a:t>
                </a:r>
                <a:endParaRPr lang="en-US" dirty="0"/>
              </a:p>
            </p:txBody>
          </p:sp>
        </mc:Fallback>
      </mc:AlternateContent>
      <p:sp>
        <p:nvSpPr>
          <p:cNvPr id="4" name="Slide Number Placeholder 3"/>
          <p:cNvSpPr>
            <a:spLocks noGrp="1"/>
          </p:cNvSpPr>
          <p:nvPr>
            <p:ph type="sldNum" sz="quarter" idx="5"/>
          </p:nvPr>
        </p:nvSpPr>
        <p:spPr/>
        <p:txBody>
          <a:bodyPr/>
          <a:lstStyle/>
          <a:p>
            <a:fld id="{7DC772AE-BC83-4048-9DD3-F9AF9A3C94E7}" type="slidenum">
              <a:rPr lang="en-US" smtClean="0"/>
              <a:t>9</a:t>
            </a:fld>
            <a:endParaRPr lang="en-US"/>
          </a:p>
        </p:txBody>
      </p:sp>
    </p:spTree>
    <p:extLst>
      <p:ext uri="{BB962C8B-B14F-4D97-AF65-F5344CB8AC3E}">
        <p14:creationId xmlns:p14="http://schemas.microsoft.com/office/powerpoint/2010/main" val="20889057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emf"/><Relationship Id="rId1" Type="http://schemas.openxmlformats.org/officeDocument/2006/relationships/slideMaster" Target="../slideMasters/slideMaster1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9.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1.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emf"/><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0.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Opener">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5" name="Background">
            <a:extLst>
              <a:ext uri="{FF2B5EF4-FFF2-40B4-BE49-F238E27FC236}">
                <a16:creationId xmlns:a16="http://schemas.microsoft.com/office/drawing/2014/main" id="{4C1E4286-FD2F-814C-A4E5-B50094C0B6DB}"/>
              </a:ext>
            </a:extLst>
          </p:cNvPr>
          <p:cNvSpPr>
            <a:spLocks noChangeAspect="1"/>
          </p:cNvSpPr>
          <p:nvPr/>
        </p:nvSpPr>
        <p:spPr>
          <a:xfrm>
            <a:off x="0" y="0"/>
            <a:ext cx="12192000" cy="68685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US" sz="5333" b="0" i="0" dirty="0">
              <a:latin typeface="Helvetica Regular" pitchFamily="2" charset="0"/>
            </a:endParaRPr>
          </a:p>
        </p:txBody>
      </p:sp>
      <p:sp>
        <p:nvSpPr>
          <p:cNvPr id="26" name="Content Placeholder 22">
            <a:extLst>
              <a:ext uri="{FF2B5EF4-FFF2-40B4-BE49-F238E27FC236}">
                <a16:creationId xmlns:a16="http://schemas.microsoft.com/office/drawing/2014/main" id="{C424A90F-84FD-434F-AF04-DB8738AB4794}"/>
              </a:ext>
            </a:extLst>
          </p:cNvPr>
          <p:cNvSpPr>
            <a:spLocks noGrp="1"/>
          </p:cNvSpPr>
          <p:nvPr>
            <p:ph sz="quarter" idx="22" hasCustomPrompt="1"/>
          </p:nvPr>
        </p:nvSpPr>
        <p:spPr>
          <a:xfrm>
            <a:off x="853440" y="6217878"/>
            <a:ext cx="5257465" cy="222753"/>
          </a:xfrm>
          <a:prstGeom prst="rect">
            <a:avLst/>
          </a:prstGeom>
        </p:spPr>
        <p:txBody>
          <a:bodyPr wrap="none" lIns="9144" tIns="0" bIns="0" anchor="b" anchorCtr="0">
            <a:spAutoFit/>
          </a:bodyPr>
          <a:lstStyle>
            <a:lvl1pPr marL="0" indent="0">
              <a:spcBef>
                <a:spcPts val="400"/>
              </a:spcBef>
              <a:buFontTx/>
              <a:buNone/>
              <a:defRPr sz="1600" b="0" i="0">
                <a:solidFill>
                  <a:srgbClr val="898989"/>
                </a:solidFill>
                <a:latin typeface="Helvetica Regular" pitchFamily="2" charset="0"/>
              </a:defRPr>
            </a:lvl1pPr>
            <a:lvl2pPr>
              <a:defRPr sz="1600"/>
            </a:lvl2pPr>
            <a:lvl3pPr>
              <a:defRPr sz="1600"/>
            </a:lvl3pPr>
            <a:lvl4pPr>
              <a:defRPr sz="1600"/>
            </a:lvl4pPr>
            <a:lvl5pPr>
              <a:defRPr sz="1600"/>
            </a:lvl5pPr>
          </a:lstStyle>
          <a:p>
            <a:r>
              <a:rPr lang="en-US" altLang="zh-CN" sz="1600" dirty="0">
                <a:solidFill>
                  <a:srgbClr val="58595B"/>
                </a:solidFill>
                <a:latin typeface="Helvetica" pitchFamily="2" charset="0"/>
              </a:rPr>
              <a:t>Ph.D.</a:t>
            </a:r>
            <a:r>
              <a:rPr lang="zh-CN" altLang="en-US" sz="1600" dirty="0">
                <a:solidFill>
                  <a:srgbClr val="58595B"/>
                </a:solidFill>
                <a:latin typeface="Helvetica" pitchFamily="2" charset="0"/>
              </a:rPr>
              <a:t> </a:t>
            </a:r>
            <a:r>
              <a:rPr lang="en-US" altLang="zh-CN" sz="1600" dirty="0">
                <a:solidFill>
                  <a:srgbClr val="58595B"/>
                </a:solidFill>
                <a:latin typeface="Helvetica" pitchFamily="2" charset="0"/>
              </a:rPr>
              <a:t>Student</a:t>
            </a:r>
            <a:r>
              <a:rPr lang="en-US" sz="1600" dirty="0">
                <a:solidFill>
                  <a:srgbClr val="58595B"/>
                </a:solidFill>
                <a:latin typeface="Helvetica" pitchFamily="2" charset="0"/>
              </a:rPr>
              <a:t>, Department </a:t>
            </a:r>
            <a:r>
              <a:rPr lang="en-US" altLang="zh-CN" sz="1600" dirty="0">
                <a:solidFill>
                  <a:srgbClr val="58595B"/>
                </a:solidFill>
                <a:latin typeface="Helvetica" pitchFamily="2" charset="0"/>
              </a:rPr>
              <a:t>of</a:t>
            </a:r>
            <a:r>
              <a:rPr lang="zh-CN" altLang="en-US" sz="1600" dirty="0">
                <a:solidFill>
                  <a:srgbClr val="58595B"/>
                </a:solidFill>
                <a:latin typeface="Helvetica" pitchFamily="2" charset="0"/>
              </a:rPr>
              <a:t> </a:t>
            </a:r>
            <a:r>
              <a:rPr lang="en-US" altLang="zh-CN" sz="1600" dirty="0">
                <a:solidFill>
                  <a:srgbClr val="58595B"/>
                </a:solidFill>
                <a:latin typeface="Helvetica" pitchFamily="2" charset="0"/>
              </a:rPr>
              <a:t>Statistics</a:t>
            </a:r>
            <a:r>
              <a:rPr lang="zh-CN" altLang="en-US" sz="1600" dirty="0">
                <a:solidFill>
                  <a:srgbClr val="58595B"/>
                </a:solidFill>
                <a:latin typeface="Helvetica" pitchFamily="2" charset="0"/>
              </a:rPr>
              <a:t> </a:t>
            </a:r>
            <a:r>
              <a:rPr lang="en-US" altLang="zh-CN" sz="1600" dirty="0">
                <a:solidFill>
                  <a:srgbClr val="58595B"/>
                </a:solidFill>
                <a:latin typeface="Helvetica" pitchFamily="2" charset="0"/>
              </a:rPr>
              <a:t>and</a:t>
            </a:r>
            <a:r>
              <a:rPr lang="zh-CN" altLang="en-US" sz="1600" dirty="0">
                <a:solidFill>
                  <a:srgbClr val="58595B"/>
                </a:solidFill>
                <a:latin typeface="Helvetica" pitchFamily="2" charset="0"/>
              </a:rPr>
              <a:t> </a:t>
            </a:r>
            <a:r>
              <a:rPr lang="en-US" altLang="zh-CN" sz="1600" dirty="0">
                <a:solidFill>
                  <a:srgbClr val="58595B"/>
                </a:solidFill>
                <a:latin typeface="Helvetica" pitchFamily="2" charset="0"/>
              </a:rPr>
              <a:t>Data</a:t>
            </a:r>
            <a:r>
              <a:rPr lang="zh-CN" altLang="en-US" sz="1600" dirty="0">
                <a:solidFill>
                  <a:srgbClr val="58595B"/>
                </a:solidFill>
                <a:latin typeface="Helvetica" pitchFamily="2" charset="0"/>
              </a:rPr>
              <a:t> </a:t>
            </a:r>
            <a:r>
              <a:rPr lang="en-US" altLang="zh-CN" sz="1600" dirty="0">
                <a:solidFill>
                  <a:srgbClr val="58595B"/>
                </a:solidFill>
                <a:latin typeface="Helvetica" pitchFamily="2" charset="0"/>
              </a:rPr>
              <a:t>Science</a:t>
            </a:r>
            <a:endParaRPr lang="en-US" sz="1600" dirty="0">
              <a:solidFill>
                <a:srgbClr val="58595B"/>
              </a:solidFill>
              <a:latin typeface="Helvetica" pitchFamily="2" charset="0"/>
            </a:endParaRPr>
          </a:p>
        </p:txBody>
      </p:sp>
      <p:sp>
        <p:nvSpPr>
          <p:cNvPr id="28" name="Content Placeholder 22">
            <a:extLst>
              <a:ext uri="{FF2B5EF4-FFF2-40B4-BE49-F238E27FC236}">
                <a16:creationId xmlns:a16="http://schemas.microsoft.com/office/drawing/2014/main" id="{6013CCDF-D30B-8B49-870C-487BC9166588}"/>
              </a:ext>
            </a:extLst>
          </p:cNvPr>
          <p:cNvSpPr>
            <a:spLocks noGrp="1"/>
          </p:cNvSpPr>
          <p:nvPr>
            <p:ph sz="quarter" idx="23" hasCustomPrompt="1"/>
          </p:nvPr>
        </p:nvSpPr>
        <p:spPr>
          <a:xfrm>
            <a:off x="853440" y="5974038"/>
            <a:ext cx="1557734" cy="222753"/>
          </a:xfrm>
          <a:prstGeom prst="rect">
            <a:avLst/>
          </a:prstGeom>
        </p:spPr>
        <p:txBody>
          <a:bodyPr wrap="none" lIns="9144" tIns="0" bIns="0" anchor="b" anchorCtr="0">
            <a:spAutoFit/>
          </a:bodyPr>
          <a:lstStyle>
            <a:lvl1pPr marL="0" indent="0">
              <a:spcBef>
                <a:spcPts val="400"/>
              </a:spcBef>
              <a:buFontTx/>
              <a:buNone/>
              <a:defRPr sz="1600" b="0" i="0">
                <a:solidFill>
                  <a:srgbClr val="898989"/>
                </a:solidFill>
                <a:latin typeface="Helvetica Regular" pitchFamily="2" charset="0"/>
              </a:defRPr>
            </a:lvl1pPr>
            <a:lvl2pPr>
              <a:defRPr sz="1600"/>
            </a:lvl2pPr>
            <a:lvl3pPr>
              <a:defRPr sz="1600"/>
            </a:lvl3pPr>
            <a:lvl4pPr>
              <a:defRPr sz="1600"/>
            </a:lvl4pPr>
            <a:lvl5pPr>
              <a:defRPr sz="1600"/>
            </a:lvl5pPr>
          </a:lstStyle>
          <a:p>
            <a:r>
              <a:rPr lang="en-US" sz="1600" dirty="0">
                <a:solidFill>
                  <a:srgbClr val="58595B"/>
                </a:solidFill>
                <a:latin typeface="Helvetica" pitchFamily="2" charset="0"/>
              </a:rPr>
              <a:t>Chen</a:t>
            </a:r>
            <a:r>
              <a:rPr lang="en-US" altLang="zh-CN" sz="1600" dirty="0">
                <a:solidFill>
                  <a:srgbClr val="58595B"/>
                </a:solidFill>
                <a:latin typeface="Helvetica" pitchFamily="2" charset="0"/>
              </a:rPr>
              <a:t>feng</a:t>
            </a:r>
            <a:r>
              <a:rPr lang="zh-CN" altLang="en-US" sz="1600" dirty="0">
                <a:solidFill>
                  <a:srgbClr val="58595B"/>
                </a:solidFill>
                <a:latin typeface="Helvetica" pitchFamily="2" charset="0"/>
              </a:rPr>
              <a:t> </a:t>
            </a:r>
            <a:r>
              <a:rPr lang="en-US" altLang="zh-CN" sz="1600" dirty="0">
                <a:solidFill>
                  <a:srgbClr val="58595B"/>
                </a:solidFill>
                <a:latin typeface="Helvetica" pitchFamily="2" charset="0"/>
              </a:rPr>
              <a:t>Huang</a:t>
            </a:r>
            <a:endParaRPr lang="en-US" sz="1600" dirty="0">
              <a:solidFill>
                <a:srgbClr val="58595B"/>
              </a:solidFill>
              <a:latin typeface="Helvetica" pitchFamily="2" charset="0"/>
            </a:endParaRPr>
          </a:p>
        </p:txBody>
      </p:sp>
      <p:sp>
        <p:nvSpPr>
          <p:cNvPr id="15" name="Header rule">
            <a:extLst>
              <a:ext uri="{FF2B5EF4-FFF2-40B4-BE49-F238E27FC236}">
                <a16:creationId xmlns:a16="http://schemas.microsoft.com/office/drawing/2014/main" id="{9D6D4E19-3FBE-DF40-B8C1-98D35A8D9F51}"/>
              </a:ext>
            </a:extLst>
          </p:cNvPr>
          <p:cNvSpPr/>
          <p:nvPr/>
        </p:nvSpPr>
        <p:spPr>
          <a:xfrm>
            <a:off x="853440" y="4023360"/>
            <a:ext cx="10363200" cy="48768"/>
          </a:xfrm>
          <a:prstGeom prst="rect">
            <a:avLst/>
          </a:prstGeom>
          <a:solidFill>
            <a:srgbClr val="2C75A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2400" b="0" i="0" dirty="0">
              <a:latin typeface="Helvetica Regular" pitchFamily="2" charset="0"/>
            </a:endParaRPr>
          </a:p>
        </p:txBody>
      </p:sp>
      <p:sp>
        <p:nvSpPr>
          <p:cNvPr id="7" name="Header rule">
            <a:extLst>
              <a:ext uri="{FF2B5EF4-FFF2-40B4-BE49-F238E27FC236}">
                <a16:creationId xmlns:a16="http://schemas.microsoft.com/office/drawing/2014/main" id="{09B1960F-507A-E84C-8B64-1891B754A975}"/>
              </a:ext>
            </a:extLst>
          </p:cNvPr>
          <p:cNvSpPr/>
          <p:nvPr/>
        </p:nvSpPr>
        <p:spPr>
          <a:xfrm>
            <a:off x="853440" y="2438400"/>
            <a:ext cx="10363200" cy="48768"/>
          </a:xfrm>
          <a:prstGeom prst="rect">
            <a:avLst/>
          </a:prstGeom>
          <a:solidFill>
            <a:srgbClr val="2C75A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2400" b="0" i="0" dirty="0">
              <a:latin typeface="Helvetica Regular" pitchFamily="2" charset="0"/>
            </a:endParaRPr>
          </a:p>
        </p:txBody>
      </p:sp>
      <p:pic>
        <p:nvPicPr>
          <p:cNvPr id="3" name="logo lockup" hidden="1">
            <a:extLst>
              <a:ext uri="{FF2B5EF4-FFF2-40B4-BE49-F238E27FC236}">
                <a16:creationId xmlns:a16="http://schemas.microsoft.com/office/drawing/2014/main" id="{A0682890-AF0C-4247-AD31-1CB6F62F7850}"/>
              </a:ext>
            </a:extLst>
          </p:cNvPr>
          <p:cNvPicPr>
            <a:picLocks noChangeAspect="1"/>
          </p:cNvPicPr>
          <p:nvPr/>
        </p:nvPicPr>
        <p:blipFill>
          <a:blip r:embed="rId2"/>
          <a:stretch>
            <a:fillRect/>
          </a:stretch>
        </p:blipFill>
        <p:spPr>
          <a:xfrm>
            <a:off x="853440" y="631500"/>
            <a:ext cx="4572000" cy="508000"/>
          </a:xfrm>
          <a:prstGeom prst="rect">
            <a:avLst/>
          </a:prstGeom>
        </p:spPr>
      </p:pic>
      <p:sp>
        <p:nvSpPr>
          <p:cNvPr id="13" name="Picture Placeholder 5">
            <a:extLst>
              <a:ext uri="{FF2B5EF4-FFF2-40B4-BE49-F238E27FC236}">
                <a16:creationId xmlns:a16="http://schemas.microsoft.com/office/drawing/2014/main" id="{4C1BE7FB-0098-1444-898A-9FEDB68EF2C5}"/>
              </a:ext>
            </a:extLst>
          </p:cNvPr>
          <p:cNvSpPr>
            <a:spLocks noGrp="1"/>
          </p:cNvSpPr>
          <p:nvPr>
            <p:ph type="pic" sz="quarter" idx="24" hasCustomPrompt="1"/>
          </p:nvPr>
        </p:nvSpPr>
        <p:spPr>
          <a:xfrm>
            <a:off x="863598" y="635002"/>
            <a:ext cx="7419517" cy="1375519"/>
          </a:xfrm>
          <a:prstGeom prst="rect">
            <a:avLst/>
          </a:prstGeom>
        </p:spPr>
        <p:txBody>
          <a:bodyPr wrap="square" lIns="0" tIns="0" rIns="0" anchor="t" anchorCtr="0">
            <a:noAutofit/>
          </a:bodyPr>
          <a:lstStyle>
            <a:lvl1pPr marL="0" indent="0" algn="l">
              <a:buNone/>
              <a:defRPr sz="1333" u="none"/>
            </a:lvl1pPr>
          </a:lstStyle>
          <a:p>
            <a:r>
              <a:rPr lang="en-US" dirty="0"/>
              <a:t>Click the icon to insert the </a:t>
            </a:r>
            <a:r>
              <a:rPr lang="en-US" dirty="0" err="1"/>
              <a:t>Bxd-blk</a:t>
            </a:r>
            <a:r>
              <a:rPr lang="en-US" dirty="0"/>
              <a:t> or Boxed-</a:t>
            </a:r>
            <a:r>
              <a:rPr lang="en-US" dirty="0" err="1"/>
              <a:t>BlackType</a:t>
            </a:r>
            <a:r>
              <a:rPr lang="en-US" dirty="0"/>
              <a:t>, </a:t>
            </a:r>
            <a:r>
              <a:rPr lang="en-US" dirty="0" err="1"/>
              <a:t>svg</a:t>
            </a:r>
            <a:r>
              <a:rPr lang="en-US" dirty="0"/>
              <a:t> or </a:t>
            </a:r>
            <a:r>
              <a:rPr lang="en-US" dirty="0" err="1"/>
              <a:t>png</a:t>
            </a:r>
            <a:r>
              <a:rPr lang="en-US" dirty="0"/>
              <a:t> format version of your department logo. Follow the pink instructions.</a:t>
            </a:r>
          </a:p>
        </p:txBody>
      </p:sp>
      <p:sp>
        <p:nvSpPr>
          <p:cNvPr id="12" name="TextBox 11" hidden="1">
            <a:extLst>
              <a:ext uri="{FF2B5EF4-FFF2-40B4-BE49-F238E27FC236}">
                <a16:creationId xmlns:a16="http://schemas.microsoft.com/office/drawing/2014/main" id="{992A067E-6CB9-C14C-9A18-33F98E6EF3A7}"/>
              </a:ext>
            </a:extLst>
          </p:cNvPr>
          <p:cNvSpPr txBox="1"/>
          <p:nvPr/>
        </p:nvSpPr>
        <p:spPr>
          <a:xfrm>
            <a:off x="865632" y="633984"/>
            <a:ext cx="1066800" cy="499872"/>
          </a:xfrm>
          <a:prstGeom prst="rect">
            <a:avLst/>
          </a:prstGeom>
          <a:solidFill>
            <a:srgbClr val="FF00FF"/>
          </a:solidFill>
          <a:ln w="6350">
            <a:noFill/>
          </a:ln>
        </p:spPr>
        <p:txBody>
          <a:bodyPr wrap="square" lIns="24384" tIns="12192" rIns="24384" bIns="0" rtlCol="0" anchor="ctr" anchorCtr="1">
            <a:normAutofit fontScale="85000" lnSpcReduction="20000"/>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067" dirty="0">
                <a:solidFill>
                  <a:schemeClr val="bg1"/>
                </a:solidFill>
              </a:rPr>
              <a:t>Resize the UCLA logo to match the size &amp; position of this box</a:t>
            </a:r>
          </a:p>
        </p:txBody>
      </p:sp>
      <p:sp>
        <p:nvSpPr>
          <p:cNvPr id="6" name="Text Placeholder 5">
            <a:extLst>
              <a:ext uri="{FF2B5EF4-FFF2-40B4-BE49-F238E27FC236}">
                <a16:creationId xmlns:a16="http://schemas.microsoft.com/office/drawing/2014/main" id="{D1A3CCD6-7C87-3540-AD4F-C4E375A40A67}"/>
              </a:ext>
            </a:extLst>
          </p:cNvPr>
          <p:cNvSpPr>
            <a:spLocks noGrp="1"/>
          </p:cNvSpPr>
          <p:nvPr>
            <p:ph type="body" sz="quarter" idx="25" hasCustomPrompt="1"/>
          </p:nvPr>
        </p:nvSpPr>
        <p:spPr>
          <a:xfrm>
            <a:off x="853440" y="2194560"/>
            <a:ext cx="4474815" cy="148630"/>
          </a:xfrm>
          <a:prstGeom prst="rect">
            <a:avLst/>
          </a:prstGeom>
        </p:spPr>
        <p:txBody>
          <a:bodyPr wrap="none" lIns="18288">
            <a:spAutoFit/>
          </a:bodyPr>
          <a:lstStyle>
            <a:lvl1pPr marL="0" indent="0">
              <a:buNone/>
              <a:defRPr sz="1067" cap="all" baseline="0">
                <a:latin typeface="+mn-lt"/>
              </a:defRPr>
            </a:lvl1pPr>
            <a:lvl2pPr marL="0" indent="0">
              <a:buFont typeface="Arial" panose="020B0604020202020204" pitchFamily="34" charset="0"/>
              <a:buNone/>
              <a:defRPr sz="1067">
                <a:latin typeface="+mn-lt"/>
              </a:defRPr>
            </a:lvl2pPr>
            <a:lvl3pPr marL="484620" indent="0">
              <a:buNone/>
              <a:defRPr sz="1067">
                <a:latin typeface="+mn-lt"/>
              </a:defRPr>
            </a:lvl3pPr>
            <a:lvl4pPr marL="0" indent="0">
              <a:buNone/>
              <a:defRPr sz="1067">
                <a:latin typeface="+mn-lt"/>
              </a:defRPr>
            </a:lvl4pPr>
            <a:lvl5pPr marL="0" indent="0">
              <a:buNone/>
              <a:defRPr sz="1067">
                <a:latin typeface="+mn-lt"/>
              </a:defRPr>
            </a:lvl5pPr>
          </a:lstStyle>
          <a:p>
            <a:pPr lvl="0"/>
            <a:r>
              <a:rPr lang="en-US" dirty="0"/>
              <a:t>JOB # GOES HERE [REMOVE FOR LIVE AUDIENCE PRESENTATION]</a:t>
            </a:r>
          </a:p>
        </p:txBody>
      </p:sp>
      <p:sp>
        <p:nvSpPr>
          <p:cNvPr id="2" name="TextBox 1">
            <a:extLst>
              <a:ext uri="{FF2B5EF4-FFF2-40B4-BE49-F238E27FC236}">
                <a16:creationId xmlns:a16="http://schemas.microsoft.com/office/drawing/2014/main" id="{E2AB141D-50D8-B545-AC99-DA856384CC54}"/>
              </a:ext>
            </a:extLst>
          </p:cNvPr>
          <p:cNvSpPr txBox="1"/>
          <p:nvPr/>
        </p:nvSpPr>
        <p:spPr>
          <a:xfrm>
            <a:off x="8793019" y="406401"/>
            <a:ext cx="1902691" cy="461665"/>
          </a:xfrm>
          <a:prstGeom prst="rect">
            <a:avLst/>
          </a:prstGeom>
          <a:noFill/>
        </p:spPr>
        <p:txBody>
          <a:bodyPr wrap="square" rtlCol="0">
            <a:spAutoFit/>
          </a:bodyPr>
          <a:lstStyle/>
          <a:p>
            <a:endParaRPr lang="en-US" sz="2400" dirty="0"/>
          </a:p>
        </p:txBody>
      </p:sp>
      <p:sp>
        <p:nvSpPr>
          <p:cNvPr id="10" name="Text Placeholder 9">
            <a:extLst>
              <a:ext uri="{FF2B5EF4-FFF2-40B4-BE49-F238E27FC236}">
                <a16:creationId xmlns:a16="http://schemas.microsoft.com/office/drawing/2014/main" id="{E60C41A6-45A6-5B44-9CEC-EBB9C50F73C1}"/>
              </a:ext>
            </a:extLst>
          </p:cNvPr>
          <p:cNvSpPr>
            <a:spLocks noGrp="1"/>
          </p:cNvSpPr>
          <p:nvPr>
            <p:ph type="body" sz="quarter" idx="27" hasCustomPrompt="1"/>
          </p:nvPr>
        </p:nvSpPr>
        <p:spPr>
          <a:xfrm>
            <a:off x="4706470" y="4256635"/>
            <a:ext cx="6510169" cy="333296"/>
          </a:xfrm>
          <a:prstGeom prst="rect">
            <a:avLst/>
          </a:prstGeom>
        </p:spPr>
        <p:txBody>
          <a:bodyPr lIns="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1. GUIDES – To make sure guides are visible, inside the View ribbon, click the Guides checkbox. Then click the icon inside the picture frame to add your logo.</a:t>
            </a:r>
          </a:p>
        </p:txBody>
      </p:sp>
      <p:sp>
        <p:nvSpPr>
          <p:cNvPr id="22" name="Text Placeholder 9">
            <a:extLst>
              <a:ext uri="{FF2B5EF4-FFF2-40B4-BE49-F238E27FC236}">
                <a16:creationId xmlns:a16="http://schemas.microsoft.com/office/drawing/2014/main" id="{A7DA1E21-D79E-F544-A510-7244E006EC4A}"/>
              </a:ext>
            </a:extLst>
          </p:cNvPr>
          <p:cNvSpPr>
            <a:spLocks noGrp="1"/>
          </p:cNvSpPr>
          <p:nvPr>
            <p:ph type="body" sz="quarter" idx="28" hasCustomPrompt="1"/>
          </p:nvPr>
        </p:nvSpPr>
        <p:spPr>
          <a:xfrm>
            <a:off x="4706470" y="4700563"/>
            <a:ext cx="6510169" cy="333296"/>
          </a:xfrm>
          <a:prstGeom prst="rect">
            <a:avLst/>
          </a:prstGeom>
        </p:spPr>
        <p:txBody>
          <a:bodyPr lIns="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2. QUALITY – For the sharpest image, we recommend selecting your logo from the </a:t>
            </a:r>
            <a:r>
              <a:rPr lang="en-US" dirty="0" err="1"/>
              <a:t>svg</a:t>
            </a:r>
            <a:r>
              <a:rPr lang="en-US" dirty="0"/>
              <a:t> folder. Insert the </a:t>
            </a:r>
            <a:r>
              <a:rPr lang="en-US" dirty="0" err="1"/>
              <a:t>Bxd-blk</a:t>
            </a:r>
            <a:r>
              <a:rPr lang="en-US" dirty="0"/>
              <a:t> or Boxed-</a:t>
            </a:r>
            <a:r>
              <a:rPr lang="en-US" dirty="0" err="1"/>
              <a:t>BlackType</a:t>
            </a:r>
            <a:r>
              <a:rPr lang="en-US" dirty="0"/>
              <a:t> version and it will appear in the picture frame.</a:t>
            </a:r>
          </a:p>
        </p:txBody>
      </p:sp>
      <p:sp>
        <p:nvSpPr>
          <p:cNvPr id="23" name="Text Placeholder 9">
            <a:extLst>
              <a:ext uri="{FF2B5EF4-FFF2-40B4-BE49-F238E27FC236}">
                <a16:creationId xmlns:a16="http://schemas.microsoft.com/office/drawing/2014/main" id="{624A8DDF-AAAB-5F4B-94B6-2B8F1EAAD0A7}"/>
              </a:ext>
            </a:extLst>
          </p:cNvPr>
          <p:cNvSpPr>
            <a:spLocks noGrp="1"/>
          </p:cNvSpPr>
          <p:nvPr>
            <p:ph type="body" sz="quarter" idx="29" hasCustomPrompt="1"/>
          </p:nvPr>
        </p:nvSpPr>
        <p:spPr>
          <a:xfrm>
            <a:off x="4706470" y="5144491"/>
            <a:ext cx="6510169" cy="955048"/>
          </a:xfrm>
          <a:prstGeom prst="rect">
            <a:avLst/>
          </a:prstGeom>
        </p:spPr>
        <p:txBody>
          <a:bodyPr lIns="0" tIns="45720" rIns="91440" bIns="4572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lvl="0"/>
            <a:r>
              <a:rPr lang="en-US" dirty="0"/>
              <a:t>3. SCALE – With the picture frame selected, inside the Graphic Format ribbon, click the Format Pane. Click the Size and Properties icon and open the Size section. Make sure the boxes for Lock aspect ratio and Relative to original picture size are checked. Click the RESET button to resize the logo in the frame. Continue resizing using the scaling arrows if necessary. The blue UCLA logo box should match up with the top and bottom guides.</a:t>
            </a:r>
          </a:p>
        </p:txBody>
      </p:sp>
      <p:sp>
        <p:nvSpPr>
          <p:cNvPr id="24" name="Text Placeholder 9">
            <a:extLst>
              <a:ext uri="{FF2B5EF4-FFF2-40B4-BE49-F238E27FC236}">
                <a16:creationId xmlns:a16="http://schemas.microsoft.com/office/drawing/2014/main" id="{780DC648-A60E-984C-B078-E1226FC92945}"/>
              </a:ext>
            </a:extLst>
          </p:cNvPr>
          <p:cNvSpPr>
            <a:spLocks noGrp="1"/>
          </p:cNvSpPr>
          <p:nvPr>
            <p:ph type="body" sz="quarter" idx="30" hasCustomPrompt="1"/>
          </p:nvPr>
        </p:nvSpPr>
        <p:spPr>
          <a:xfrm>
            <a:off x="6366457" y="6233315"/>
            <a:ext cx="6510169" cy="167140"/>
          </a:xfrm>
          <a:prstGeom prst="rect">
            <a:avLst/>
          </a:prstGeom>
        </p:spPr>
        <p:txBody>
          <a:bodyPr lIns="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lvl="0"/>
            <a:r>
              <a:rPr lang="en-US" dirty="0"/>
              <a:t>4. POSITION – Align the blue UCLA logo box to meet the left guide. </a:t>
            </a:r>
          </a:p>
        </p:txBody>
      </p:sp>
      <p:sp>
        <p:nvSpPr>
          <p:cNvPr id="8" name="Text Placeholder 7">
            <a:extLst>
              <a:ext uri="{FF2B5EF4-FFF2-40B4-BE49-F238E27FC236}">
                <a16:creationId xmlns:a16="http://schemas.microsoft.com/office/drawing/2014/main" id="{2FA6F6D3-C084-D543-B260-D6C73FE285CF}"/>
              </a:ext>
            </a:extLst>
          </p:cNvPr>
          <p:cNvSpPr>
            <a:spLocks noGrp="1"/>
          </p:cNvSpPr>
          <p:nvPr>
            <p:ph type="body" sz="quarter" idx="31" hasCustomPrompt="1"/>
          </p:nvPr>
        </p:nvSpPr>
        <p:spPr>
          <a:xfrm>
            <a:off x="853440" y="2523744"/>
            <a:ext cx="10363200" cy="1470061"/>
          </a:xfrm>
          <a:prstGeom prst="rect">
            <a:avLst/>
          </a:prstGeom>
        </p:spPr>
        <p:txBody>
          <a:bodyPr wrap="square" anchor="ctr" anchorCtr="0">
            <a:spAutoFit/>
          </a:bodyPr>
          <a:lstStyle>
            <a:lvl1pPr marL="0" indent="0">
              <a:buNone/>
              <a:defRPr sz="4800" b="1">
                <a:latin typeface="+mj-lt"/>
              </a:defRPr>
            </a:lvl1pPr>
            <a:lvl2pPr marL="0" indent="0">
              <a:buFont typeface="Arial" panose="020B0604020202020204" pitchFamily="34" charset="0"/>
              <a:buNone/>
              <a:defRPr sz="4800" b="1">
                <a:latin typeface="+mj-lt"/>
              </a:defRPr>
            </a:lvl2pPr>
            <a:lvl3pPr marL="484620" indent="0">
              <a:buNone/>
              <a:defRPr sz="4800" b="1">
                <a:latin typeface="+mj-lt"/>
              </a:defRPr>
            </a:lvl3pPr>
            <a:lvl4pPr marL="0" indent="0">
              <a:buNone/>
              <a:defRPr sz="4800" b="1">
                <a:latin typeface="+mj-lt"/>
              </a:defRPr>
            </a:lvl4pPr>
            <a:lvl5pPr marL="0" indent="0">
              <a:buNone/>
              <a:defRPr sz="4800" b="1">
                <a:latin typeface="+mj-lt"/>
              </a:defRPr>
            </a:lvl5pPr>
          </a:lstStyle>
          <a:p>
            <a:pPr lvl="0"/>
            <a:r>
              <a:rPr lang="en-US" dirty="0"/>
              <a:t>Presentation Opener Title</a:t>
            </a:r>
          </a:p>
          <a:p>
            <a:pPr lvl="0"/>
            <a:r>
              <a:rPr lang="en-US" dirty="0"/>
              <a:t>Goes Here</a:t>
            </a:r>
          </a:p>
        </p:txBody>
      </p:sp>
      <p:sp>
        <p:nvSpPr>
          <p:cNvPr id="19" name="TextBox 18" hidden="1">
            <a:extLst>
              <a:ext uri="{FF2B5EF4-FFF2-40B4-BE49-F238E27FC236}">
                <a16:creationId xmlns:a16="http://schemas.microsoft.com/office/drawing/2014/main" id="{DAEABCCE-008D-444A-9E36-5D3414A07090}"/>
              </a:ext>
            </a:extLst>
          </p:cNvPr>
          <p:cNvSpPr txBox="1"/>
          <p:nvPr/>
        </p:nvSpPr>
        <p:spPr>
          <a:xfrm>
            <a:off x="865632" y="633984"/>
            <a:ext cx="1066800" cy="499872"/>
          </a:xfrm>
          <a:prstGeom prst="rect">
            <a:avLst/>
          </a:prstGeom>
          <a:solidFill>
            <a:srgbClr val="FF00FF"/>
          </a:solidFill>
          <a:ln w="6350">
            <a:noFill/>
          </a:ln>
        </p:spPr>
        <p:txBody>
          <a:bodyPr wrap="square" lIns="24384" tIns="12192" rIns="24384" bIns="0" rtlCol="0" anchor="ctr" anchorCtr="1">
            <a:normAutofit fontScale="85000" lnSpcReduction="20000"/>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067" dirty="0">
                <a:solidFill>
                  <a:schemeClr val="bg1"/>
                </a:solidFill>
              </a:rPr>
              <a:t>Resize the UCLA logo to match the size &amp; position of this box</a:t>
            </a:r>
          </a:p>
        </p:txBody>
      </p:sp>
      <p:sp>
        <p:nvSpPr>
          <p:cNvPr id="20" name="TextBox 19">
            <a:extLst>
              <a:ext uri="{FF2B5EF4-FFF2-40B4-BE49-F238E27FC236}">
                <a16:creationId xmlns:a16="http://schemas.microsoft.com/office/drawing/2014/main" id="{7B98486D-C649-D848-B5F6-E86CD5336334}"/>
              </a:ext>
            </a:extLst>
          </p:cNvPr>
          <p:cNvSpPr txBox="1"/>
          <p:nvPr/>
        </p:nvSpPr>
        <p:spPr>
          <a:xfrm>
            <a:off x="8793019" y="406401"/>
            <a:ext cx="1902691" cy="461665"/>
          </a:xfrm>
          <a:prstGeom prst="rect">
            <a:avLst/>
          </a:prstGeom>
          <a:noFill/>
        </p:spPr>
        <p:txBody>
          <a:bodyPr wrap="square" rtlCol="0">
            <a:spAutoFit/>
          </a:bodyPr>
          <a:lstStyle/>
          <a:p>
            <a:endParaRPr lang="en-US" sz="2400" dirty="0"/>
          </a:p>
        </p:txBody>
      </p:sp>
    </p:spTree>
    <p:extLst>
      <p:ext uri="{BB962C8B-B14F-4D97-AF65-F5344CB8AC3E}">
        <p14:creationId xmlns:p14="http://schemas.microsoft.com/office/powerpoint/2010/main" val="150541332"/>
      </p:ext>
    </p:extLst>
  </p:cSld>
  <p:clrMapOvr>
    <a:masterClrMapping/>
  </p:clrMapOvr>
  <p:extLst>
    <p:ext uri="{DCECCB84-F9BA-43D5-87BE-67443E8EF086}">
      <p15:sldGuideLst xmlns:p15="http://schemas.microsoft.com/office/powerpoint/2012/main">
        <p15:guide id="5" orient="horz" pos="300">
          <p15:clr>
            <a:srgbClr val="FBAE40"/>
          </p15:clr>
        </p15:guide>
        <p15:guide id="6" orient="horz" pos="540">
          <p15:clr>
            <a:srgbClr val="FBAE40"/>
          </p15:clr>
        </p15:guide>
        <p15:guide id="7" pos="40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mall header w/two captioned images captions">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a:xfrm>
            <a:off x="11582400" y="6339840"/>
            <a:ext cx="609600" cy="422744"/>
          </a:xfrm>
        </p:spPr>
        <p:txBody>
          <a:bodyPr/>
          <a:lstStyle/>
          <a:p>
            <a:fld id="{96CCC67C-4E0D-DC4E-94DF-C84345BAC111}" type="slidenum">
              <a:rPr lang="en-US" smtClean="0"/>
              <a:t>‹#›</a:t>
            </a:fld>
            <a:endParaRPr lang="en-US"/>
          </a:p>
        </p:txBody>
      </p:sp>
      <p:sp>
        <p:nvSpPr>
          <p:cNvPr id="2" name="Rectangle 1">
            <a:extLst>
              <a:ext uri="{FF2B5EF4-FFF2-40B4-BE49-F238E27FC236}">
                <a16:creationId xmlns:a16="http://schemas.microsoft.com/office/drawing/2014/main" id="{3735DA87-8D0D-5646-9263-BA8534F57B0F}"/>
              </a:ext>
            </a:extLst>
          </p:cNvPr>
          <p:cNvSpPr/>
          <p:nvPr/>
        </p:nvSpPr>
        <p:spPr>
          <a:xfrm>
            <a:off x="0" y="0"/>
            <a:ext cx="12192000" cy="15585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0" name="Title 1">
            <a:extLst>
              <a:ext uri="{FF2B5EF4-FFF2-40B4-BE49-F238E27FC236}">
                <a16:creationId xmlns:a16="http://schemas.microsoft.com/office/drawing/2014/main" id="{CD6FC555-1AA9-E647-94A1-A53C5C1DD7CF}"/>
              </a:ext>
            </a:extLst>
          </p:cNvPr>
          <p:cNvSpPr txBox="1">
            <a:spLocks/>
          </p:cNvSpPr>
          <p:nvPr/>
        </p:nvSpPr>
        <p:spPr>
          <a:xfrm>
            <a:off x="853439" y="487680"/>
            <a:ext cx="10363200" cy="365760"/>
          </a:xfrm>
          <a:prstGeom prst="rect">
            <a:avLst/>
          </a:prstGeom>
        </p:spPr>
        <p:txBody>
          <a:bodyPr vert="horz" wrap="none" lIns="0" tIns="0" rIns="0" bIns="0" rtlCol="0" anchor="t" anchorCtr="0">
            <a:noAutofit/>
          </a:bodyPr>
          <a:lstStyle>
            <a:lvl1pPr algn="l" defTabSz="685800" rtl="0" eaLnBrk="1" latinLnBrk="0" hangingPunct="1">
              <a:lnSpc>
                <a:spcPct val="90000"/>
              </a:lnSpc>
              <a:spcBef>
                <a:spcPct val="0"/>
              </a:spcBef>
              <a:buNone/>
              <a:defRPr sz="2800" b="1" i="0" kern="1200" baseline="0">
                <a:solidFill>
                  <a:srgbClr val="58595B"/>
                </a:solidFill>
                <a:latin typeface="Helvetica" pitchFamily="2" charset="0"/>
                <a:ea typeface="+mj-ea"/>
                <a:cs typeface="+mj-cs"/>
              </a:defRPr>
            </a:lvl1pPr>
          </a:lstStyle>
          <a:p>
            <a:r>
              <a:rPr lang="en-US" sz="2400" dirty="0"/>
              <a:t>Small Header w/two captioned images</a:t>
            </a:r>
          </a:p>
        </p:txBody>
      </p:sp>
      <p:sp>
        <p:nvSpPr>
          <p:cNvPr id="6" name="Header rule">
            <a:extLst>
              <a:ext uri="{FF2B5EF4-FFF2-40B4-BE49-F238E27FC236}">
                <a16:creationId xmlns:a16="http://schemas.microsoft.com/office/drawing/2014/main" id="{A64E2F76-6F70-6E41-8E67-76251B3CBB36}"/>
              </a:ext>
            </a:extLst>
          </p:cNvPr>
          <p:cNvSpPr/>
          <p:nvPr/>
        </p:nvSpPr>
        <p:spPr>
          <a:xfrm>
            <a:off x="853440" y="898199"/>
            <a:ext cx="10363200" cy="48768"/>
          </a:xfrm>
          <a:prstGeom prst="rect">
            <a:avLst/>
          </a:prstGeom>
          <a:solidFill>
            <a:srgbClr val="2774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2400" b="0" i="0" dirty="0">
              <a:latin typeface="Helvetica Regular" pitchFamily="2" charset="0"/>
            </a:endParaRPr>
          </a:p>
        </p:txBody>
      </p:sp>
      <p:sp>
        <p:nvSpPr>
          <p:cNvPr id="9" name="Text Placeholder 8">
            <a:extLst>
              <a:ext uri="{FF2B5EF4-FFF2-40B4-BE49-F238E27FC236}">
                <a16:creationId xmlns:a16="http://schemas.microsoft.com/office/drawing/2014/main" id="{8D21123F-3052-7448-8323-EBC781A2C598}"/>
              </a:ext>
            </a:extLst>
          </p:cNvPr>
          <p:cNvSpPr>
            <a:spLocks noGrp="1"/>
          </p:cNvSpPr>
          <p:nvPr>
            <p:ph type="body" sz="quarter" idx="24" hasCustomPrompt="1"/>
          </p:nvPr>
        </p:nvSpPr>
        <p:spPr>
          <a:xfrm>
            <a:off x="853267" y="5486401"/>
            <a:ext cx="4998719" cy="182038"/>
          </a:xfrm>
          <a:prstGeom prst="rect">
            <a:avLst/>
          </a:prstGeom>
        </p:spPr>
        <p:txBody>
          <a:bodyPr wrap="square" anchor="t" anchorCtr="0">
            <a:spAutoFit/>
          </a:bodyPr>
          <a:lstStyle>
            <a:lvl1pPr marL="0" indent="0">
              <a:lnSpc>
                <a:spcPts val="1467"/>
              </a:lnSpc>
              <a:buNone/>
              <a:defRPr sz="1067">
                <a:latin typeface="+mn-lt"/>
              </a:defRPr>
            </a:lvl1pPr>
            <a:lvl2pPr>
              <a:defRPr sz="1067">
                <a:latin typeface="+mn-lt"/>
              </a:defRPr>
            </a:lvl2pPr>
            <a:lvl3pPr>
              <a:defRPr sz="1067">
                <a:latin typeface="+mn-lt"/>
              </a:defRPr>
            </a:lvl3pPr>
            <a:lvl4pPr>
              <a:defRPr sz="1067">
                <a:latin typeface="+mn-lt"/>
              </a:defRPr>
            </a:lvl4pPr>
            <a:lvl5pPr>
              <a:defRPr sz="1067">
                <a:latin typeface="+mn-lt"/>
              </a:defRPr>
            </a:lvl5pPr>
          </a:lstStyle>
          <a:p>
            <a:pPr lvl="0"/>
            <a:r>
              <a:rPr lang="en-US" dirty="0"/>
              <a:t>Caption goes here, one line recommended, two lines max. lorem ipsum</a:t>
            </a:r>
          </a:p>
        </p:txBody>
      </p:sp>
      <p:sp>
        <p:nvSpPr>
          <p:cNvPr id="11" name="Rectangle 10">
            <a:extLst>
              <a:ext uri="{FF2B5EF4-FFF2-40B4-BE49-F238E27FC236}">
                <a16:creationId xmlns:a16="http://schemas.microsoft.com/office/drawing/2014/main" id="{15ECEDA9-F4E9-D546-AADD-9E9431B373F9}"/>
              </a:ext>
            </a:extLst>
          </p:cNvPr>
          <p:cNvSpPr/>
          <p:nvPr/>
        </p:nvSpPr>
        <p:spPr>
          <a:xfrm>
            <a:off x="0" y="0"/>
            <a:ext cx="12192000" cy="15585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 name="Title 1">
            <a:extLst>
              <a:ext uri="{FF2B5EF4-FFF2-40B4-BE49-F238E27FC236}">
                <a16:creationId xmlns:a16="http://schemas.microsoft.com/office/drawing/2014/main" id="{30B111C0-E62E-C246-80CF-91DB63D57A70}"/>
              </a:ext>
            </a:extLst>
          </p:cNvPr>
          <p:cNvSpPr txBox="1">
            <a:spLocks/>
          </p:cNvSpPr>
          <p:nvPr/>
        </p:nvSpPr>
        <p:spPr>
          <a:xfrm>
            <a:off x="853439" y="487680"/>
            <a:ext cx="10363200" cy="365760"/>
          </a:xfrm>
          <a:prstGeom prst="rect">
            <a:avLst/>
          </a:prstGeom>
        </p:spPr>
        <p:txBody>
          <a:bodyPr vert="horz" wrap="none" lIns="0" tIns="0" rIns="0" bIns="0" rtlCol="0" anchor="t" anchorCtr="0">
            <a:noAutofit/>
          </a:bodyPr>
          <a:lstStyle>
            <a:lvl1pPr algn="l" defTabSz="685800" rtl="0" eaLnBrk="1" latinLnBrk="0" hangingPunct="1">
              <a:lnSpc>
                <a:spcPct val="90000"/>
              </a:lnSpc>
              <a:spcBef>
                <a:spcPct val="0"/>
              </a:spcBef>
              <a:buNone/>
              <a:defRPr sz="2800" b="1" i="0" kern="1200" baseline="0">
                <a:solidFill>
                  <a:srgbClr val="58595B"/>
                </a:solidFill>
                <a:latin typeface="Helvetica" pitchFamily="2" charset="0"/>
                <a:ea typeface="+mj-ea"/>
                <a:cs typeface="+mj-cs"/>
              </a:defRPr>
            </a:lvl1pPr>
          </a:lstStyle>
          <a:p>
            <a:r>
              <a:rPr lang="en-US" sz="2400" dirty="0"/>
              <a:t>Small Header w/two captioned images</a:t>
            </a:r>
          </a:p>
        </p:txBody>
      </p:sp>
      <p:sp>
        <p:nvSpPr>
          <p:cNvPr id="13" name="Header rule">
            <a:extLst>
              <a:ext uri="{FF2B5EF4-FFF2-40B4-BE49-F238E27FC236}">
                <a16:creationId xmlns:a16="http://schemas.microsoft.com/office/drawing/2014/main" id="{89329647-72E2-B74F-AFC5-F88F766072F0}"/>
              </a:ext>
            </a:extLst>
          </p:cNvPr>
          <p:cNvSpPr/>
          <p:nvPr/>
        </p:nvSpPr>
        <p:spPr>
          <a:xfrm>
            <a:off x="853440" y="898199"/>
            <a:ext cx="10363200" cy="48768"/>
          </a:xfrm>
          <a:prstGeom prst="rect">
            <a:avLst/>
          </a:prstGeom>
          <a:solidFill>
            <a:srgbClr val="2774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2400" b="0" i="0" dirty="0">
              <a:latin typeface="Helvetica Regular" pitchFamily="2" charset="0"/>
            </a:endParaRPr>
          </a:p>
        </p:txBody>
      </p:sp>
      <p:sp>
        <p:nvSpPr>
          <p:cNvPr id="10" name="Picture Placeholder 2">
            <a:extLst>
              <a:ext uri="{FF2B5EF4-FFF2-40B4-BE49-F238E27FC236}">
                <a16:creationId xmlns:a16="http://schemas.microsoft.com/office/drawing/2014/main" id="{3B0E2BCC-7E9A-8848-B8C5-2789C328FDF4}"/>
              </a:ext>
            </a:extLst>
          </p:cNvPr>
          <p:cNvSpPr>
            <a:spLocks noGrp="1"/>
          </p:cNvSpPr>
          <p:nvPr>
            <p:ph type="pic" sz="quarter" idx="23"/>
          </p:nvPr>
        </p:nvSpPr>
        <p:spPr>
          <a:xfrm>
            <a:off x="853269" y="1385303"/>
            <a:ext cx="4998719" cy="4023360"/>
          </a:xfrm>
          <a:prstGeom prst="rect">
            <a:avLst/>
          </a:prstGeom>
          <a:solidFill>
            <a:srgbClr val="DBE7F5"/>
          </a:solidFill>
        </p:spPr>
        <p:txBody>
          <a:bodyPr wrap="none" tIns="182880"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6" name="Text Placeholder 8">
            <a:extLst>
              <a:ext uri="{FF2B5EF4-FFF2-40B4-BE49-F238E27FC236}">
                <a16:creationId xmlns:a16="http://schemas.microsoft.com/office/drawing/2014/main" id="{B9DA235E-5166-4A4E-85BC-FDE49E99E6E3}"/>
              </a:ext>
            </a:extLst>
          </p:cNvPr>
          <p:cNvSpPr>
            <a:spLocks noGrp="1"/>
          </p:cNvSpPr>
          <p:nvPr>
            <p:ph type="body" sz="quarter" idx="25" hasCustomPrompt="1"/>
          </p:nvPr>
        </p:nvSpPr>
        <p:spPr>
          <a:xfrm>
            <a:off x="6217919" y="5486401"/>
            <a:ext cx="4998719" cy="182038"/>
          </a:xfrm>
          <a:prstGeom prst="rect">
            <a:avLst/>
          </a:prstGeom>
        </p:spPr>
        <p:txBody>
          <a:bodyPr wrap="square" anchor="t" anchorCtr="0">
            <a:spAutoFit/>
          </a:bodyPr>
          <a:lstStyle>
            <a:lvl1pPr marL="0" indent="0">
              <a:lnSpc>
                <a:spcPts val="1467"/>
              </a:lnSpc>
              <a:buNone/>
              <a:defRPr sz="1067">
                <a:latin typeface="+mn-lt"/>
              </a:defRPr>
            </a:lvl1pPr>
            <a:lvl2pPr>
              <a:defRPr sz="1067">
                <a:latin typeface="+mn-lt"/>
              </a:defRPr>
            </a:lvl2pPr>
            <a:lvl3pPr>
              <a:defRPr sz="1067">
                <a:latin typeface="+mn-lt"/>
              </a:defRPr>
            </a:lvl3pPr>
            <a:lvl4pPr>
              <a:defRPr sz="1067">
                <a:latin typeface="+mn-lt"/>
              </a:defRPr>
            </a:lvl4pPr>
            <a:lvl5pPr>
              <a:defRPr sz="1067">
                <a:latin typeface="+mn-lt"/>
              </a:defRPr>
            </a:lvl5pPr>
          </a:lstStyle>
          <a:p>
            <a:pPr lvl="0"/>
            <a:r>
              <a:rPr lang="en-US" dirty="0"/>
              <a:t>Caption goes here, one line recommended, two lines max. lorem ipsum</a:t>
            </a:r>
          </a:p>
        </p:txBody>
      </p:sp>
      <p:sp>
        <p:nvSpPr>
          <p:cNvPr id="17" name="Picture Placeholder 2">
            <a:extLst>
              <a:ext uri="{FF2B5EF4-FFF2-40B4-BE49-F238E27FC236}">
                <a16:creationId xmlns:a16="http://schemas.microsoft.com/office/drawing/2014/main" id="{2298A9C0-48AD-FD43-A59A-12E1524D052B}"/>
              </a:ext>
            </a:extLst>
          </p:cNvPr>
          <p:cNvSpPr>
            <a:spLocks noGrp="1"/>
          </p:cNvSpPr>
          <p:nvPr>
            <p:ph type="pic" sz="quarter" idx="26"/>
          </p:nvPr>
        </p:nvSpPr>
        <p:spPr>
          <a:xfrm>
            <a:off x="6217921" y="1385303"/>
            <a:ext cx="4998719" cy="4023360"/>
          </a:xfrm>
          <a:prstGeom prst="rect">
            <a:avLst/>
          </a:prstGeom>
          <a:solidFill>
            <a:srgbClr val="DBE7F5"/>
          </a:solidFill>
        </p:spPr>
        <p:txBody>
          <a:bodyPr wrap="none" tIns="182880"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Tree>
    <p:extLst>
      <p:ext uri="{BB962C8B-B14F-4D97-AF65-F5344CB8AC3E}">
        <p14:creationId xmlns:p14="http://schemas.microsoft.com/office/powerpoint/2010/main" val="142259449"/>
      </p:ext>
    </p:extLst>
  </p:cSld>
  <p:clrMapOvr>
    <a:masterClrMapping/>
  </p:clrMapOvr>
  <p:extLst>
    <p:ext uri="{DCECCB84-F9BA-43D5-87BE-67443E8EF086}">
      <p15:sldGuideLst xmlns:p15="http://schemas.microsoft.com/office/powerpoint/2012/main"/>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Header w/table">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3" name="Title 2">
            <a:extLst>
              <a:ext uri="{FF2B5EF4-FFF2-40B4-BE49-F238E27FC236}">
                <a16:creationId xmlns:a16="http://schemas.microsoft.com/office/drawing/2014/main" id="{3BE623E0-A664-AE40-BA0B-DD28927DB98C}"/>
              </a:ext>
            </a:extLst>
          </p:cNvPr>
          <p:cNvSpPr>
            <a:spLocks noGrp="1"/>
          </p:cNvSpPr>
          <p:nvPr>
            <p:ph type="title" hasCustomPrompt="1"/>
          </p:nvPr>
        </p:nvSpPr>
        <p:spPr/>
        <p:txBody>
          <a:bodyPr/>
          <a:lstStyle/>
          <a:p>
            <a:r>
              <a:rPr lang="en-US" dirty="0"/>
              <a:t>Header w/table</a:t>
            </a:r>
          </a:p>
        </p:txBody>
      </p:sp>
      <p:sp>
        <p:nvSpPr>
          <p:cNvPr id="4" name="Table Placeholder 3">
            <a:extLst>
              <a:ext uri="{FF2B5EF4-FFF2-40B4-BE49-F238E27FC236}">
                <a16:creationId xmlns:a16="http://schemas.microsoft.com/office/drawing/2014/main" id="{DC239404-90E7-C24E-AFE4-2269257F0B4F}"/>
              </a:ext>
            </a:extLst>
          </p:cNvPr>
          <p:cNvSpPr>
            <a:spLocks noGrp="1"/>
          </p:cNvSpPr>
          <p:nvPr>
            <p:ph type="tbl" sz="quarter" idx="20"/>
          </p:nvPr>
        </p:nvSpPr>
        <p:spPr>
          <a:xfrm>
            <a:off x="1463040" y="1584960"/>
            <a:ext cx="8534400" cy="260008"/>
          </a:xfrm>
          <a:prstGeom prst="rect">
            <a:avLst/>
          </a:prstGeom>
          <a:solidFill>
            <a:srgbClr val="DBE7F5"/>
          </a:solidFill>
        </p:spPr>
        <p:txBody>
          <a:bodyPr anchor="t" anchorCtr="1"/>
          <a:lstStyle>
            <a:lvl1pPr marL="0" indent="0" algn="ctr">
              <a:buNone/>
              <a:defRPr>
                <a:solidFill>
                  <a:srgbClr val="898989"/>
                </a:solidFill>
              </a:defRPr>
            </a:lvl1pPr>
          </a:lstStyle>
          <a:p>
            <a:r>
              <a:rPr lang="en-US"/>
              <a:t>Click icon to add table</a:t>
            </a:r>
            <a:endParaRPr lang="en-US" dirty="0"/>
          </a:p>
        </p:txBody>
      </p:sp>
      <p:sp>
        <p:nvSpPr>
          <p:cNvPr id="7" name="Text Placeholder 3">
            <a:extLst>
              <a:ext uri="{FF2B5EF4-FFF2-40B4-BE49-F238E27FC236}">
                <a16:creationId xmlns:a16="http://schemas.microsoft.com/office/drawing/2014/main" id="{333AD3F6-9F07-D947-93D3-62C883A521CD}"/>
              </a:ext>
            </a:extLst>
          </p:cNvPr>
          <p:cNvSpPr>
            <a:spLocks noGrp="1"/>
          </p:cNvSpPr>
          <p:nvPr>
            <p:ph type="body" sz="quarter" idx="12" hasCustomPrompt="1"/>
          </p:nvPr>
        </p:nvSpPr>
        <p:spPr>
          <a:xfrm>
            <a:off x="10319746" y="1584961"/>
            <a:ext cx="1262655" cy="1805623"/>
          </a:xfrm>
          <a:prstGeom prst="rect">
            <a:avLst/>
          </a:prstGeom>
        </p:spPr>
        <p:txBody>
          <a:bodyPr wrap="square" lIns="0">
            <a:spAutoFit/>
          </a:bodyPr>
          <a:lstStyle>
            <a:lvl1pPr marL="0" indent="0" algn="l">
              <a:lnSpc>
                <a:spcPct val="100000"/>
              </a:lnSpc>
              <a:buNone/>
              <a:defRPr sz="1067" b="0">
                <a:solidFill>
                  <a:srgbClr val="FC28FC"/>
                </a:solidFill>
              </a:defRPr>
            </a:lvl1pPr>
            <a:lvl2pPr marL="457189" indent="0">
              <a:buNone/>
              <a:defRPr>
                <a:solidFill>
                  <a:srgbClr val="FF0000"/>
                </a:solidFill>
              </a:defRPr>
            </a:lvl2pPr>
            <a:lvl3pPr marL="914377" indent="0">
              <a:buNone/>
              <a:defRPr>
                <a:solidFill>
                  <a:srgbClr val="FF0000"/>
                </a:solidFill>
              </a:defRPr>
            </a:lvl3pPr>
            <a:lvl4pPr marL="1371566" indent="0">
              <a:buNone/>
              <a:defRPr>
                <a:solidFill>
                  <a:srgbClr val="FF0000"/>
                </a:solidFill>
              </a:defRPr>
            </a:lvl4pPr>
            <a:lvl5pPr marL="1828754" indent="0">
              <a:buNone/>
              <a:defRPr>
                <a:solidFill>
                  <a:srgbClr val="FF0000"/>
                </a:solidFill>
              </a:defRPr>
            </a:lvl5pPr>
          </a:lstStyle>
          <a:p>
            <a:pPr lvl="0"/>
            <a:r>
              <a:rPr lang="en-US" dirty="0"/>
              <a:t>Input data using the custom table. If you’re not sure you’ll need this table, we recommend HIDING the slide temporarily instead of deleting it. Once deleted, the custom table can be recovered from the master source file. </a:t>
            </a:r>
          </a:p>
        </p:txBody>
      </p:sp>
    </p:spTree>
    <p:extLst>
      <p:ext uri="{BB962C8B-B14F-4D97-AF65-F5344CB8AC3E}">
        <p14:creationId xmlns:p14="http://schemas.microsoft.com/office/powerpoint/2010/main" val="1472961698"/>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Header w/one image on Left">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6096000" y="2072640"/>
            <a:ext cx="5120637" cy="1552989"/>
          </a:xfrm>
          <a:prstGeom prst="rect">
            <a:avLst/>
          </a:prstGeom>
        </p:spPr>
        <p:txBody>
          <a:bodyPr lIns="36576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6095999" y="1584960"/>
            <a:ext cx="5120639" cy="287259"/>
          </a:xfrm>
          <a:prstGeom prst="rect">
            <a:avLst/>
          </a:prstGeom>
        </p:spPr>
        <p:txBody>
          <a:bodyPr lIns="365760" rIns="0">
            <a:spAutoFit/>
          </a:bodyPr>
          <a:lstStyle>
            <a:lvl1pPr marL="0" indent="0">
              <a:lnSpc>
                <a:spcPct val="100000"/>
              </a:lnSpc>
              <a:buFontTx/>
              <a:buNone/>
              <a:defRPr b="1" i="0" cap="all" baseline="0">
                <a:latin typeface="Helvetica" pitchFamily="2" charset="0"/>
              </a:defRPr>
            </a:lvl1pPr>
          </a:lstStyle>
          <a:p>
            <a:pPr lvl="0"/>
            <a:r>
              <a:rPr lang="en-US" dirty="0"/>
              <a:t>SUBHEAD</a:t>
            </a:r>
          </a:p>
        </p:txBody>
      </p:sp>
      <p:sp>
        <p:nvSpPr>
          <p:cNvPr id="3" name="Picture Placeholder 2">
            <a:extLst>
              <a:ext uri="{FF2B5EF4-FFF2-40B4-BE49-F238E27FC236}">
                <a16:creationId xmlns:a16="http://schemas.microsoft.com/office/drawing/2014/main" id="{3567B317-BBC9-8047-B52F-0FE9612A42BF}"/>
              </a:ext>
            </a:extLst>
          </p:cNvPr>
          <p:cNvSpPr>
            <a:spLocks noGrp="1"/>
          </p:cNvSpPr>
          <p:nvPr>
            <p:ph type="pic" sz="quarter" idx="22"/>
          </p:nvPr>
        </p:nvSpPr>
        <p:spPr>
          <a:xfrm>
            <a:off x="853440" y="1584960"/>
            <a:ext cx="524256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2" name="Title 1">
            <a:extLst>
              <a:ext uri="{FF2B5EF4-FFF2-40B4-BE49-F238E27FC236}">
                <a16:creationId xmlns:a16="http://schemas.microsoft.com/office/drawing/2014/main" id="{E9E129D3-DC40-9145-85FB-07D3D32FEFDC}"/>
              </a:ext>
            </a:extLst>
          </p:cNvPr>
          <p:cNvSpPr>
            <a:spLocks noGrp="1"/>
          </p:cNvSpPr>
          <p:nvPr>
            <p:ph type="title" hasCustomPrompt="1"/>
          </p:nvPr>
        </p:nvSpPr>
        <p:spPr/>
        <p:txBody>
          <a:bodyPr/>
          <a:lstStyle/>
          <a:p>
            <a:r>
              <a:rPr lang="en-US" dirty="0"/>
              <a:t>Header w/one image on left</a:t>
            </a:r>
          </a:p>
        </p:txBody>
      </p:sp>
    </p:spTree>
    <p:extLst>
      <p:ext uri="{BB962C8B-B14F-4D97-AF65-F5344CB8AC3E}">
        <p14:creationId xmlns:p14="http://schemas.microsoft.com/office/powerpoint/2010/main" val="1930202316"/>
      </p:ext>
    </p:extLst>
  </p:cSld>
  <p:clrMapOvr>
    <a:masterClrMapping/>
  </p:clrMapOvr>
  <p:extLst>
    <p:ext uri="{DCECCB84-F9BA-43D5-87BE-67443E8EF086}">
      <p15:sldGuideLst xmlns:p15="http://schemas.microsoft.com/office/powerpoint/2012/main">
        <p15:guide id="1" pos="2880">
          <p15:clr>
            <a:srgbClr val="FBAE40"/>
          </p15:clr>
        </p15:guide>
        <p15:guide id="2" pos="3120">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Header w/one image on Right">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853439" y="2072640"/>
            <a:ext cx="5120640" cy="1552989"/>
          </a:xfrm>
          <a:prstGeom prst="rect">
            <a:avLst/>
          </a:prstGeom>
        </p:spPr>
        <p:txBody>
          <a:bodyPr lIns="0" rIns="36576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853441" y="1584960"/>
            <a:ext cx="5120639" cy="292608"/>
          </a:xfrm>
          <a:prstGeom prst="rect">
            <a:avLst/>
          </a:prstGeom>
        </p:spPr>
        <p:txBody>
          <a:bodyPr lIns="0" rIns="365760"/>
          <a:lstStyle>
            <a:lvl1pPr marL="0" indent="0">
              <a:lnSpc>
                <a:spcPct val="100000"/>
              </a:lnSpc>
              <a:buFontTx/>
              <a:buNone/>
              <a:defRPr b="1" i="0" cap="all" baseline="0">
                <a:latin typeface="Helvetica" pitchFamily="2" charset="0"/>
              </a:defRPr>
            </a:lvl1pPr>
          </a:lstStyle>
          <a:p>
            <a:pPr lvl="0"/>
            <a:r>
              <a:rPr lang="en-US" dirty="0"/>
              <a:t>SUBHEAD</a:t>
            </a:r>
          </a:p>
        </p:txBody>
      </p:sp>
      <p:sp>
        <p:nvSpPr>
          <p:cNvPr id="3" name="Picture Placeholder 2">
            <a:extLst>
              <a:ext uri="{FF2B5EF4-FFF2-40B4-BE49-F238E27FC236}">
                <a16:creationId xmlns:a16="http://schemas.microsoft.com/office/drawing/2014/main" id="{3567B317-BBC9-8047-B52F-0FE9612A42BF}"/>
              </a:ext>
            </a:extLst>
          </p:cNvPr>
          <p:cNvSpPr>
            <a:spLocks noGrp="1"/>
          </p:cNvSpPr>
          <p:nvPr>
            <p:ph type="pic" sz="quarter" idx="22"/>
          </p:nvPr>
        </p:nvSpPr>
        <p:spPr>
          <a:xfrm>
            <a:off x="5974079" y="1584960"/>
            <a:ext cx="524256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2" name="Title 1">
            <a:extLst>
              <a:ext uri="{FF2B5EF4-FFF2-40B4-BE49-F238E27FC236}">
                <a16:creationId xmlns:a16="http://schemas.microsoft.com/office/drawing/2014/main" id="{E9E129D3-DC40-9145-85FB-07D3D32FEFDC}"/>
              </a:ext>
            </a:extLst>
          </p:cNvPr>
          <p:cNvSpPr>
            <a:spLocks noGrp="1"/>
          </p:cNvSpPr>
          <p:nvPr>
            <p:ph type="title" hasCustomPrompt="1"/>
          </p:nvPr>
        </p:nvSpPr>
        <p:spPr/>
        <p:txBody>
          <a:bodyPr/>
          <a:lstStyle/>
          <a:p>
            <a:r>
              <a:rPr lang="en-US" dirty="0"/>
              <a:t>Header w/one image on right</a:t>
            </a:r>
          </a:p>
        </p:txBody>
      </p:sp>
    </p:spTree>
    <p:extLst>
      <p:ext uri="{BB962C8B-B14F-4D97-AF65-F5344CB8AC3E}">
        <p14:creationId xmlns:p14="http://schemas.microsoft.com/office/powerpoint/2010/main" val="3904539674"/>
      </p:ext>
    </p:extLst>
  </p:cSld>
  <p:clrMapOvr>
    <a:masterClrMapping/>
  </p:clrMapOvr>
  <p:extLst>
    <p:ext uri="{DCECCB84-F9BA-43D5-87BE-67443E8EF086}">
      <p15:sldGuideLst xmlns:p15="http://schemas.microsoft.com/office/powerpoint/2012/main"/>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Header w/two images">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2083852" y="1584960"/>
            <a:ext cx="2537554" cy="260071"/>
          </a:xfrm>
          <a:prstGeom prst="rect">
            <a:avLst/>
          </a:prstGeom>
          <a:solidFill>
            <a:srgbClr val="DBE7F5"/>
          </a:solidFill>
        </p:spPr>
        <p:txBody>
          <a:bodyPr wrap="none"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2" name="Text Placeholder 19">
            <a:extLst>
              <a:ext uri="{FF2B5EF4-FFF2-40B4-BE49-F238E27FC236}">
                <a16:creationId xmlns:a16="http://schemas.microsoft.com/office/drawing/2014/main" id="{1F4621DD-0EC3-7B40-9C5B-544E9945AB7E}"/>
              </a:ext>
            </a:extLst>
          </p:cNvPr>
          <p:cNvSpPr>
            <a:spLocks noGrp="1"/>
          </p:cNvSpPr>
          <p:nvPr>
            <p:ph type="body" sz="quarter" idx="28" hasCustomPrompt="1"/>
          </p:nvPr>
        </p:nvSpPr>
        <p:spPr>
          <a:xfrm>
            <a:off x="853441" y="4389120"/>
            <a:ext cx="4998719" cy="961866"/>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2" name="Title 1">
            <a:extLst>
              <a:ext uri="{FF2B5EF4-FFF2-40B4-BE49-F238E27FC236}">
                <a16:creationId xmlns:a16="http://schemas.microsoft.com/office/drawing/2014/main" id="{83A7ADB9-B0E1-624C-B3FB-2E094D93977F}"/>
              </a:ext>
            </a:extLst>
          </p:cNvPr>
          <p:cNvSpPr>
            <a:spLocks noGrp="1"/>
          </p:cNvSpPr>
          <p:nvPr>
            <p:ph type="title" hasCustomPrompt="1"/>
          </p:nvPr>
        </p:nvSpPr>
        <p:spPr/>
        <p:txBody>
          <a:bodyPr/>
          <a:lstStyle/>
          <a:p>
            <a:r>
              <a:rPr lang="en-US" dirty="0"/>
              <a:t>Header w/two images</a:t>
            </a:r>
          </a:p>
        </p:txBody>
      </p:sp>
      <p:sp>
        <p:nvSpPr>
          <p:cNvPr id="13" name="Picture Placeholder 2">
            <a:extLst>
              <a:ext uri="{FF2B5EF4-FFF2-40B4-BE49-F238E27FC236}">
                <a16:creationId xmlns:a16="http://schemas.microsoft.com/office/drawing/2014/main" id="{9C652879-E485-9847-B5DA-F17C66D89A13}"/>
              </a:ext>
            </a:extLst>
          </p:cNvPr>
          <p:cNvSpPr>
            <a:spLocks noGrp="1"/>
          </p:cNvSpPr>
          <p:nvPr>
            <p:ph type="pic" sz="quarter" idx="29"/>
          </p:nvPr>
        </p:nvSpPr>
        <p:spPr>
          <a:xfrm>
            <a:off x="7448503" y="1584960"/>
            <a:ext cx="2537554" cy="260071"/>
          </a:xfrm>
          <a:prstGeom prst="rect">
            <a:avLst/>
          </a:prstGeom>
          <a:solidFill>
            <a:srgbClr val="DBE7F5"/>
          </a:solidFill>
        </p:spPr>
        <p:txBody>
          <a:bodyPr wrap="none"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4" name="Text Placeholder 19">
            <a:extLst>
              <a:ext uri="{FF2B5EF4-FFF2-40B4-BE49-F238E27FC236}">
                <a16:creationId xmlns:a16="http://schemas.microsoft.com/office/drawing/2014/main" id="{3075D6A2-6D65-FC47-AC64-35561CC02CFD}"/>
              </a:ext>
            </a:extLst>
          </p:cNvPr>
          <p:cNvSpPr>
            <a:spLocks noGrp="1"/>
          </p:cNvSpPr>
          <p:nvPr>
            <p:ph type="body" sz="quarter" idx="30" hasCustomPrompt="1"/>
          </p:nvPr>
        </p:nvSpPr>
        <p:spPr>
          <a:xfrm>
            <a:off x="6217921" y="4389120"/>
            <a:ext cx="4998719" cy="961866"/>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Tree>
    <p:extLst>
      <p:ext uri="{BB962C8B-B14F-4D97-AF65-F5344CB8AC3E}">
        <p14:creationId xmlns:p14="http://schemas.microsoft.com/office/powerpoint/2010/main" val="3299410738"/>
      </p:ext>
    </p:extLst>
  </p:cSld>
  <p:clrMapOvr>
    <a:masterClrMapping/>
  </p:clrMapOvr>
  <p:extLst>
    <p:ext uri="{DCECCB84-F9BA-43D5-87BE-67443E8EF086}">
      <p15:sldGuideLst xmlns:p15="http://schemas.microsoft.com/office/powerpoint/2012/main"/>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Small header w/two captioned images captions">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a:xfrm>
            <a:off x="11582400" y="6339840"/>
            <a:ext cx="609600" cy="422744"/>
          </a:xfrm>
        </p:spPr>
        <p:txBody>
          <a:bodyPr/>
          <a:lstStyle/>
          <a:p>
            <a:fld id="{F114CDC3-9E22-AF4C-8D2B-4B9CC09A5AA0}" type="slidenum">
              <a:rPr lang="en-US" smtClean="0"/>
              <a:t>‹#›</a:t>
            </a:fld>
            <a:endParaRPr lang="en-US"/>
          </a:p>
        </p:txBody>
      </p:sp>
      <p:sp>
        <p:nvSpPr>
          <p:cNvPr id="2" name="Rectangle 1">
            <a:extLst>
              <a:ext uri="{FF2B5EF4-FFF2-40B4-BE49-F238E27FC236}">
                <a16:creationId xmlns:a16="http://schemas.microsoft.com/office/drawing/2014/main" id="{3735DA87-8D0D-5646-9263-BA8534F57B0F}"/>
              </a:ext>
            </a:extLst>
          </p:cNvPr>
          <p:cNvSpPr/>
          <p:nvPr/>
        </p:nvSpPr>
        <p:spPr>
          <a:xfrm>
            <a:off x="0" y="0"/>
            <a:ext cx="12192000" cy="15585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0" name="Title 1">
            <a:extLst>
              <a:ext uri="{FF2B5EF4-FFF2-40B4-BE49-F238E27FC236}">
                <a16:creationId xmlns:a16="http://schemas.microsoft.com/office/drawing/2014/main" id="{CD6FC555-1AA9-E647-94A1-A53C5C1DD7CF}"/>
              </a:ext>
            </a:extLst>
          </p:cNvPr>
          <p:cNvSpPr txBox="1">
            <a:spLocks/>
          </p:cNvSpPr>
          <p:nvPr/>
        </p:nvSpPr>
        <p:spPr>
          <a:xfrm>
            <a:off x="853439" y="487680"/>
            <a:ext cx="10363200" cy="365760"/>
          </a:xfrm>
          <a:prstGeom prst="rect">
            <a:avLst/>
          </a:prstGeom>
        </p:spPr>
        <p:txBody>
          <a:bodyPr vert="horz" wrap="none" lIns="0" tIns="0" rIns="0" bIns="0" rtlCol="0" anchor="t" anchorCtr="0">
            <a:noAutofit/>
          </a:bodyPr>
          <a:lstStyle>
            <a:lvl1pPr algn="l" defTabSz="685800" rtl="0" eaLnBrk="1" latinLnBrk="0" hangingPunct="1">
              <a:lnSpc>
                <a:spcPct val="90000"/>
              </a:lnSpc>
              <a:spcBef>
                <a:spcPct val="0"/>
              </a:spcBef>
              <a:buNone/>
              <a:defRPr sz="2800" b="1" i="0" kern="1200" baseline="0">
                <a:solidFill>
                  <a:srgbClr val="58595B"/>
                </a:solidFill>
                <a:latin typeface="Helvetica" pitchFamily="2" charset="0"/>
                <a:ea typeface="+mj-ea"/>
                <a:cs typeface="+mj-cs"/>
              </a:defRPr>
            </a:lvl1pPr>
          </a:lstStyle>
          <a:p>
            <a:r>
              <a:rPr lang="en-US" sz="2400" dirty="0"/>
              <a:t>Small Header w/two captioned images</a:t>
            </a:r>
          </a:p>
        </p:txBody>
      </p:sp>
      <p:sp>
        <p:nvSpPr>
          <p:cNvPr id="6" name="Header rule">
            <a:extLst>
              <a:ext uri="{FF2B5EF4-FFF2-40B4-BE49-F238E27FC236}">
                <a16:creationId xmlns:a16="http://schemas.microsoft.com/office/drawing/2014/main" id="{A64E2F76-6F70-6E41-8E67-76251B3CBB36}"/>
              </a:ext>
            </a:extLst>
          </p:cNvPr>
          <p:cNvSpPr/>
          <p:nvPr/>
        </p:nvSpPr>
        <p:spPr>
          <a:xfrm>
            <a:off x="853440" y="898199"/>
            <a:ext cx="10363200" cy="48768"/>
          </a:xfrm>
          <a:prstGeom prst="rect">
            <a:avLst/>
          </a:prstGeom>
          <a:solidFill>
            <a:srgbClr val="2774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1800" b="0" i="0" dirty="0">
              <a:latin typeface="Helvetica Regular" pitchFamily="2" charset="0"/>
            </a:endParaRPr>
          </a:p>
        </p:txBody>
      </p:sp>
      <p:sp>
        <p:nvSpPr>
          <p:cNvPr id="9" name="Text Placeholder 8">
            <a:extLst>
              <a:ext uri="{FF2B5EF4-FFF2-40B4-BE49-F238E27FC236}">
                <a16:creationId xmlns:a16="http://schemas.microsoft.com/office/drawing/2014/main" id="{8D21123F-3052-7448-8323-EBC781A2C598}"/>
              </a:ext>
            </a:extLst>
          </p:cNvPr>
          <p:cNvSpPr>
            <a:spLocks noGrp="1"/>
          </p:cNvSpPr>
          <p:nvPr>
            <p:ph type="body" sz="quarter" idx="24" hasCustomPrompt="1"/>
          </p:nvPr>
        </p:nvSpPr>
        <p:spPr>
          <a:xfrm>
            <a:off x="853267" y="5486401"/>
            <a:ext cx="4998719" cy="181973"/>
          </a:xfrm>
          <a:prstGeom prst="rect">
            <a:avLst/>
          </a:prstGeom>
        </p:spPr>
        <p:txBody>
          <a:bodyPr wrap="square" anchor="t" anchorCtr="0">
            <a:spAutoFit/>
          </a:bodyPr>
          <a:lstStyle>
            <a:lvl1pPr marL="0" indent="0">
              <a:lnSpc>
                <a:spcPts val="1467"/>
              </a:lnSpc>
              <a:buNone/>
              <a:defRPr sz="1067">
                <a:latin typeface="+mn-lt"/>
              </a:defRPr>
            </a:lvl1pPr>
            <a:lvl2pPr>
              <a:defRPr sz="1067">
                <a:latin typeface="+mn-lt"/>
              </a:defRPr>
            </a:lvl2pPr>
            <a:lvl3pPr>
              <a:defRPr sz="1067">
                <a:latin typeface="+mn-lt"/>
              </a:defRPr>
            </a:lvl3pPr>
            <a:lvl4pPr>
              <a:defRPr sz="1067">
                <a:latin typeface="+mn-lt"/>
              </a:defRPr>
            </a:lvl4pPr>
            <a:lvl5pPr>
              <a:defRPr sz="1067">
                <a:latin typeface="+mn-lt"/>
              </a:defRPr>
            </a:lvl5pPr>
          </a:lstStyle>
          <a:p>
            <a:pPr lvl="0"/>
            <a:r>
              <a:rPr lang="en-US" dirty="0"/>
              <a:t>Caption goes here, one line recommended, two lines max. lorem ipsum</a:t>
            </a:r>
          </a:p>
        </p:txBody>
      </p:sp>
      <p:sp>
        <p:nvSpPr>
          <p:cNvPr id="11" name="Rectangle 10">
            <a:extLst>
              <a:ext uri="{FF2B5EF4-FFF2-40B4-BE49-F238E27FC236}">
                <a16:creationId xmlns:a16="http://schemas.microsoft.com/office/drawing/2014/main" id="{15ECEDA9-F4E9-D546-AADD-9E9431B373F9}"/>
              </a:ext>
            </a:extLst>
          </p:cNvPr>
          <p:cNvSpPr/>
          <p:nvPr/>
        </p:nvSpPr>
        <p:spPr>
          <a:xfrm>
            <a:off x="0" y="0"/>
            <a:ext cx="12192000" cy="15585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itle 1">
            <a:extLst>
              <a:ext uri="{FF2B5EF4-FFF2-40B4-BE49-F238E27FC236}">
                <a16:creationId xmlns:a16="http://schemas.microsoft.com/office/drawing/2014/main" id="{30B111C0-E62E-C246-80CF-91DB63D57A70}"/>
              </a:ext>
            </a:extLst>
          </p:cNvPr>
          <p:cNvSpPr txBox="1">
            <a:spLocks/>
          </p:cNvSpPr>
          <p:nvPr/>
        </p:nvSpPr>
        <p:spPr>
          <a:xfrm>
            <a:off x="853439" y="487680"/>
            <a:ext cx="10363200" cy="365760"/>
          </a:xfrm>
          <a:prstGeom prst="rect">
            <a:avLst/>
          </a:prstGeom>
        </p:spPr>
        <p:txBody>
          <a:bodyPr vert="horz" wrap="none" lIns="0" tIns="0" rIns="0" bIns="0" rtlCol="0" anchor="t" anchorCtr="0">
            <a:noAutofit/>
          </a:bodyPr>
          <a:lstStyle>
            <a:lvl1pPr algn="l" defTabSz="685800" rtl="0" eaLnBrk="1" latinLnBrk="0" hangingPunct="1">
              <a:lnSpc>
                <a:spcPct val="90000"/>
              </a:lnSpc>
              <a:spcBef>
                <a:spcPct val="0"/>
              </a:spcBef>
              <a:buNone/>
              <a:defRPr sz="2800" b="1" i="0" kern="1200" baseline="0">
                <a:solidFill>
                  <a:srgbClr val="58595B"/>
                </a:solidFill>
                <a:latin typeface="Helvetica" pitchFamily="2" charset="0"/>
                <a:ea typeface="+mj-ea"/>
                <a:cs typeface="+mj-cs"/>
              </a:defRPr>
            </a:lvl1pPr>
          </a:lstStyle>
          <a:p>
            <a:r>
              <a:rPr lang="en-US" sz="2400" dirty="0"/>
              <a:t>Small Header w/two captioned images</a:t>
            </a:r>
          </a:p>
        </p:txBody>
      </p:sp>
      <p:sp>
        <p:nvSpPr>
          <p:cNvPr id="13" name="Header rule">
            <a:extLst>
              <a:ext uri="{FF2B5EF4-FFF2-40B4-BE49-F238E27FC236}">
                <a16:creationId xmlns:a16="http://schemas.microsoft.com/office/drawing/2014/main" id="{89329647-72E2-B74F-AFC5-F88F766072F0}"/>
              </a:ext>
            </a:extLst>
          </p:cNvPr>
          <p:cNvSpPr/>
          <p:nvPr/>
        </p:nvSpPr>
        <p:spPr>
          <a:xfrm>
            <a:off x="853440" y="898199"/>
            <a:ext cx="10363200" cy="48768"/>
          </a:xfrm>
          <a:prstGeom prst="rect">
            <a:avLst/>
          </a:prstGeom>
          <a:solidFill>
            <a:srgbClr val="2774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1800" b="0" i="0" dirty="0">
              <a:latin typeface="Helvetica Regular" pitchFamily="2" charset="0"/>
            </a:endParaRPr>
          </a:p>
        </p:txBody>
      </p:sp>
      <p:sp>
        <p:nvSpPr>
          <p:cNvPr id="10" name="Picture Placeholder 2">
            <a:extLst>
              <a:ext uri="{FF2B5EF4-FFF2-40B4-BE49-F238E27FC236}">
                <a16:creationId xmlns:a16="http://schemas.microsoft.com/office/drawing/2014/main" id="{3B0E2BCC-7E9A-8848-B8C5-2789C328FDF4}"/>
              </a:ext>
            </a:extLst>
          </p:cNvPr>
          <p:cNvSpPr>
            <a:spLocks noGrp="1"/>
          </p:cNvSpPr>
          <p:nvPr>
            <p:ph type="pic" sz="quarter" idx="23"/>
          </p:nvPr>
        </p:nvSpPr>
        <p:spPr>
          <a:xfrm>
            <a:off x="853269" y="1385303"/>
            <a:ext cx="4998719" cy="4023360"/>
          </a:xfrm>
          <a:prstGeom prst="rect">
            <a:avLst/>
          </a:prstGeom>
          <a:solidFill>
            <a:srgbClr val="DBE7F5"/>
          </a:solidFill>
        </p:spPr>
        <p:txBody>
          <a:bodyPr wrap="none" tIns="182880"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6" name="Text Placeholder 8">
            <a:extLst>
              <a:ext uri="{FF2B5EF4-FFF2-40B4-BE49-F238E27FC236}">
                <a16:creationId xmlns:a16="http://schemas.microsoft.com/office/drawing/2014/main" id="{B9DA235E-5166-4A4E-85BC-FDE49E99E6E3}"/>
              </a:ext>
            </a:extLst>
          </p:cNvPr>
          <p:cNvSpPr>
            <a:spLocks noGrp="1"/>
          </p:cNvSpPr>
          <p:nvPr>
            <p:ph type="body" sz="quarter" idx="25" hasCustomPrompt="1"/>
          </p:nvPr>
        </p:nvSpPr>
        <p:spPr>
          <a:xfrm>
            <a:off x="6217919" y="5486401"/>
            <a:ext cx="4998719" cy="181973"/>
          </a:xfrm>
          <a:prstGeom prst="rect">
            <a:avLst/>
          </a:prstGeom>
        </p:spPr>
        <p:txBody>
          <a:bodyPr wrap="square" anchor="t" anchorCtr="0">
            <a:spAutoFit/>
          </a:bodyPr>
          <a:lstStyle>
            <a:lvl1pPr marL="0" indent="0">
              <a:lnSpc>
                <a:spcPts val="1467"/>
              </a:lnSpc>
              <a:buNone/>
              <a:defRPr sz="1067">
                <a:latin typeface="+mn-lt"/>
              </a:defRPr>
            </a:lvl1pPr>
            <a:lvl2pPr>
              <a:defRPr sz="1067">
                <a:latin typeface="+mn-lt"/>
              </a:defRPr>
            </a:lvl2pPr>
            <a:lvl3pPr>
              <a:defRPr sz="1067">
                <a:latin typeface="+mn-lt"/>
              </a:defRPr>
            </a:lvl3pPr>
            <a:lvl4pPr>
              <a:defRPr sz="1067">
                <a:latin typeface="+mn-lt"/>
              </a:defRPr>
            </a:lvl4pPr>
            <a:lvl5pPr>
              <a:defRPr sz="1067">
                <a:latin typeface="+mn-lt"/>
              </a:defRPr>
            </a:lvl5pPr>
          </a:lstStyle>
          <a:p>
            <a:pPr lvl="0"/>
            <a:r>
              <a:rPr lang="en-US" dirty="0"/>
              <a:t>Caption goes here, one line recommended, two lines max. lorem ipsum</a:t>
            </a:r>
          </a:p>
        </p:txBody>
      </p:sp>
      <p:sp>
        <p:nvSpPr>
          <p:cNvPr id="17" name="Picture Placeholder 2">
            <a:extLst>
              <a:ext uri="{FF2B5EF4-FFF2-40B4-BE49-F238E27FC236}">
                <a16:creationId xmlns:a16="http://schemas.microsoft.com/office/drawing/2014/main" id="{2298A9C0-48AD-FD43-A59A-12E1524D052B}"/>
              </a:ext>
            </a:extLst>
          </p:cNvPr>
          <p:cNvSpPr>
            <a:spLocks noGrp="1"/>
          </p:cNvSpPr>
          <p:nvPr>
            <p:ph type="pic" sz="quarter" idx="26"/>
          </p:nvPr>
        </p:nvSpPr>
        <p:spPr>
          <a:xfrm>
            <a:off x="6217921" y="1385303"/>
            <a:ext cx="4998719" cy="4023360"/>
          </a:xfrm>
          <a:prstGeom prst="rect">
            <a:avLst/>
          </a:prstGeom>
          <a:solidFill>
            <a:srgbClr val="DBE7F5"/>
          </a:solidFill>
        </p:spPr>
        <p:txBody>
          <a:bodyPr wrap="none" tIns="182880"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Tree>
    <p:extLst>
      <p:ext uri="{BB962C8B-B14F-4D97-AF65-F5344CB8AC3E}">
        <p14:creationId xmlns:p14="http://schemas.microsoft.com/office/powerpoint/2010/main" val="3815583058"/>
      </p:ext>
    </p:extLst>
  </p:cSld>
  <p:clrMapOvr>
    <a:masterClrMapping/>
  </p:clrMapOvr>
  <p:extLst>
    <p:ext uri="{DCECCB84-F9BA-43D5-87BE-67443E8EF086}">
      <p15:sldGuideLst xmlns:p15="http://schemas.microsoft.com/office/powerpoint/2012/main"/>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Header w/three images">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1230412" y="1584960"/>
            <a:ext cx="2537553" cy="260071"/>
          </a:xfrm>
          <a:prstGeom prst="rect">
            <a:avLst/>
          </a:prstGeom>
          <a:solidFill>
            <a:srgbClr val="DBE7F5"/>
          </a:solidFill>
        </p:spPr>
        <p:txBody>
          <a:bodyPr wrap="none"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6" name="Text Placeholder 19">
            <a:extLst>
              <a:ext uri="{FF2B5EF4-FFF2-40B4-BE49-F238E27FC236}">
                <a16:creationId xmlns:a16="http://schemas.microsoft.com/office/drawing/2014/main" id="{D690DD6C-A294-D34A-8F02-8254600AA0CF}"/>
              </a:ext>
            </a:extLst>
          </p:cNvPr>
          <p:cNvSpPr>
            <a:spLocks noGrp="1"/>
          </p:cNvSpPr>
          <p:nvPr>
            <p:ph type="body" sz="quarter" idx="24" hasCustomPrompt="1"/>
          </p:nvPr>
        </p:nvSpPr>
        <p:spPr>
          <a:xfrm>
            <a:off x="7924800" y="4389121"/>
            <a:ext cx="3291840" cy="1220462"/>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17" name="Picture Placeholder 2">
            <a:extLst>
              <a:ext uri="{FF2B5EF4-FFF2-40B4-BE49-F238E27FC236}">
                <a16:creationId xmlns:a16="http://schemas.microsoft.com/office/drawing/2014/main" id="{4893D48C-9A05-6D48-AEBE-B035AC90CB7B}"/>
              </a:ext>
            </a:extLst>
          </p:cNvPr>
          <p:cNvSpPr>
            <a:spLocks noGrp="1"/>
          </p:cNvSpPr>
          <p:nvPr>
            <p:ph type="pic" sz="quarter" idx="25"/>
          </p:nvPr>
        </p:nvSpPr>
        <p:spPr>
          <a:xfrm>
            <a:off x="7924800" y="1584960"/>
            <a:ext cx="329184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8" name="Text Placeholder 19">
            <a:extLst>
              <a:ext uri="{FF2B5EF4-FFF2-40B4-BE49-F238E27FC236}">
                <a16:creationId xmlns:a16="http://schemas.microsoft.com/office/drawing/2014/main" id="{8415C831-E177-844F-9712-8A40A7EF2C79}"/>
              </a:ext>
            </a:extLst>
          </p:cNvPr>
          <p:cNvSpPr>
            <a:spLocks noGrp="1"/>
          </p:cNvSpPr>
          <p:nvPr>
            <p:ph type="body" sz="quarter" idx="26" hasCustomPrompt="1"/>
          </p:nvPr>
        </p:nvSpPr>
        <p:spPr>
          <a:xfrm>
            <a:off x="4389120" y="4389121"/>
            <a:ext cx="3291840" cy="1220462"/>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19" name="Picture Placeholder 2">
            <a:extLst>
              <a:ext uri="{FF2B5EF4-FFF2-40B4-BE49-F238E27FC236}">
                <a16:creationId xmlns:a16="http://schemas.microsoft.com/office/drawing/2014/main" id="{2A52D487-6A99-CB44-ADDA-84E2583B5DE2}"/>
              </a:ext>
            </a:extLst>
          </p:cNvPr>
          <p:cNvSpPr>
            <a:spLocks noGrp="1"/>
          </p:cNvSpPr>
          <p:nvPr>
            <p:ph type="pic" sz="quarter" idx="27"/>
          </p:nvPr>
        </p:nvSpPr>
        <p:spPr>
          <a:xfrm>
            <a:off x="4389035" y="1584960"/>
            <a:ext cx="329184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2" name="Text Placeholder 19">
            <a:extLst>
              <a:ext uri="{FF2B5EF4-FFF2-40B4-BE49-F238E27FC236}">
                <a16:creationId xmlns:a16="http://schemas.microsoft.com/office/drawing/2014/main" id="{1F4621DD-0EC3-7B40-9C5B-544E9945AB7E}"/>
              </a:ext>
            </a:extLst>
          </p:cNvPr>
          <p:cNvSpPr>
            <a:spLocks noGrp="1"/>
          </p:cNvSpPr>
          <p:nvPr>
            <p:ph type="body" sz="quarter" idx="28" hasCustomPrompt="1"/>
          </p:nvPr>
        </p:nvSpPr>
        <p:spPr>
          <a:xfrm>
            <a:off x="853440" y="4389121"/>
            <a:ext cx="3291840" cy="1220462"/>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2" name="Title 1">
            <a:extLst>
              <a:ext uri="{FF2B5EF4-FFF2-40B4-BE49-F238E27FC236}">
                <a16:creationId xmlns:a16="http://schemas.microsoft.com/office/drawing/2014/main" id="{83A7ADB9-B0E1-624C-B3FB-2E094D93977F}"/>
              </a:ext>
            </a:extLst>
          </p:cNvPr>
          <p:cNvSpPr>
            <a:spLocks noGrp="1"/>
          </p:cNvSpPr>
          <p:nvPr>
            <p:ph type="title" hasCustomPrompt="1"/>
          </p:nvPr>
        </p:nvSpPr>
        <p:spPr/>
        <p:txBody>
          <a:bodyPr/>
          <a:lstStyle/>
          <a:p>
            <a:r>
              <a:rPr lang="en-US" dirty="0"/>
              <a:t>Header w/three images</a:t>
            </a:r>
          </a:p>
        </p:txBody>
      </p:sp>
    </p:spTree>
    <p:extLst>
      <p:ext uri="{BB962C8B-B14F-4D97-AF65-F5344CB8AC3E}">
        <p14:creationId xmlns:p14="http://schemas.microsoft.com/office/powerpoint/2010/main" val="1662595347"/>
      </p:ext>
    </p:extLst>
  </p:cSld>
  <p:clrMapOvr>
    <a:masterClrMapping/>
  </p:clrMapOvr>
  <p:extLst>
    <p:ext uri="{DCECCB84-F9BA-43D5-87BE-67443E8EF086}">
      <p15:sldGuideLst xmlns:p15="http://schemas.microsoft.com/office/powerpoint/2012/main"/>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Header/wide image">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853440" y="4876801"/>
            <a:ext cx="10363200" cy="703269"/>
          </a:xfrm>
          <a:prstGeom prst="rect">
            <a:avLst/>
          </a:prstGeom>
        </p:spPr>
        <p:txBody>
          <a:bodyPr lIns="0" tIns="18288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a:t>
            </a:r>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853440" y="1584960"/>
            <a:ext cx="1036320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2" name="Title 1">
            <a:extLst>
              <a:ext uri="{FF2B5EF4-FFF2-40B4-BE49-F238E27FC236}">
                <a16:creationId xmlns:a16="http://schemas.microsoft.com/office/drawing/2014/main" id="{786BA509-2CC8-C04F-8CC6-05C0F1AD7FCC}"/>
              </a:ext>
            </a:extLst>
          </p:cNvPr>
          <p:cNvSpPr>
            <a:spLocks noGrp="1"/>
          </p:cNvSpPr>
          <p:nvPr>
            <p:ph type="title" hasCustomPrompt="1"/>
          </p:nvPr>
        </p:nvSpPr>
        <p:spPr/>
        <p:txBody>
          <a:bodyPr/>
          <a:lstStyle/>
          <a:p>
            <a:r>
              <a:rPr lang="en-US" dirty="0"/>
              <a:t>Header w/wide image</a:t>
            </a:r>
          </a:p>
        </p:txBody>
      </p:sp>
    </p:spTree>
    <p:extLst>
      <p:ext uri="{BB962C8B-B14F-4D97-AF65-F5344CB8AC3E}">
        <p14:creationId xmlns:p14="http://schemas.microsoft.com/office/powerpoint/2010/main" val="2255255419"/>
      </p:ext>
    </p:extLst>
  </p:cSld>
  <p:clrMapOvr>
    <a:masterClrMapping/>
  </p:clrMapOvr>
  <p:extLst>
    <p:ext uri="{DCECCB84-F9BA-43D5-87BE-67443E8EF086}">
      <p15:sldGuideLst xmlns:p15="http://schemas.microsoft.com/office/powerpoint/2012/main"/>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1_Header w/video">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2438400" y="1584960"/>
            <a:ext cx="731520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2" name="Title 1">
            <a:extLst>
              <a:ext uri="{FF2B5EF4-FFF2-40B4-BE49-F238E27FC236}">
                <a16:creationId xmlns:a16="http://schemas.microsoft.com/office/drawing/2014/main" id="{786BA509-2CC8-C04F-8CC6-05C0F1AD7FCC}"/>
              </a:ext>
            </a:extLst>
          </p:cNvPr>
          <p:cNvSpPr>
            <a:spLocks noGrp="1"/>
          </p:cNvSpPr>
          <p:nvPr>
            <p:ph type="title" hasCustomPrompt="1"/>
          </p:nvPr>
        </p:nvSpPr>
        <p:spPr/>
        <p:txBody>
          <a:bodyPr/>
          <a:lstStyle/>
          <a:p>
            <a:r>
              <a:rPr lang="en-US" dirty="0"/>
              <a:t>Header w/video</a:t>
            </a:r>
          </a:p>
        </p:txBody>
      </p:sp>
    </p:spTree>
    <p:extLst>
      <p:ext uri="{BB962C8B-B14F-4D97-AF65-F5344CB8AC3E}">
        <p14:creationId xmlns:p14="http://schemas.microsoft.com/office/powerpoint/2010/main" val="365824678"/>
      </p:ext>
    </p:extLst>
  </p:cSld>
  <p:clrMapOvr>
    <a:masterClrMapping/>
  </p:clrMapOvr>
  <p:extLst>
    <p:ext uri="{DCECCB84-F9BA-43D5-87BE-67443E8EF086}">
      <p15:sldGuideLst xmlns:p15="http://schemas.microsoft.com/office/powerpoint/2012/main"/>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Header w/video and copy">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7559040" y="2072641"/>
            <a:ext cx="3657600" cy="1294393"/>
          </a:xfrm>
          <a:prstGeom prst="rect">
            <a:avLst/>
          </a:prstGeom>
        </p:spPr>
        <p:txBody>
          <a:bodyPr lIns="365760" r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7559040" y="1584960"/>
            <a:ext cx="3657600" cy="287259"/>
          </a:xfrm>
          <a:prstGeom prst="rect">
            <a:avLst/>
          </a:prstGeom>
        </p:spPr>
        <p:txBody>
          <a:bodyPr lIns="365760" rIns="0"/>
          <a:lstStyle>
            <a:lvl1pPr marL="0" indent="0">
              <a:lnSpc>
                <a:spcPct val="100000"/>
              </a:lnSpc>
              <a:buFontTx/>
              <a:buNone/>
              <a:defRPr b="1" i="0" cap="all" baseline="0">
                <a:latin typeface="Helvetica" pitchFamily="2" charset="0"/>
              </a:defRPr>
            </a:lvl1pPr>
          </a:lstStyle>
          <a:p>
            <a:pPr lvl="0"/>
            <a:r>
              <a:rPr lang="en-US" dirty="0"/>
              <a:t>SUBHEAD</a:t>
            </a:r>
          </a:p>
        </p:txBody>
      </p:sp>
      <p:sp>
        <p:nvSpPr>
          <p:cNvPr id="4" name="Media Placeholder 3">
            <a:extLst>
              <a:ext uri="{FF2B5EF4-FFF2-40B4-BE49-F238E27FC236}">
                <a16:creationId xmlns:a16="http://schemas.microsoft.com/office/drawing/2014/main" id="{EDEC991D-2A90-BD44-8865-BCD7365AA034}"/>
              </a:ext>
            </a:extLst>
          </p:cNvPr>
          <p:cNvSpPr>
            <a:spLocks noGrp="1"/>
          </p:cNvSpPr>
          <p:nvPr>
            <p:ph type="media" sz="quarter" idx="23"/>
          </p:nvPr>
        </p:nvSpPr>
        <p:spPr>
          <a:xfrm>
            <a:off x="853440" y="1584960"/>
            <a:ext cx="670560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media</a:t>
            </a:r>
            <a:endParaRPr lang="en-US" dirty="0"/>
          </a:p>
        </p:txBody>
      </p:sp>
      <p:sp>
        <p:nvSpPr>
          <p:cNvPr id="2" name="Title 1">
            <a:extLst>
              <a:ext uri="{FF2B5EF4-FFF2-40B4-BE49-F238E27FC236}">
                <a16:creationId xmlns:a16="http://schemas.microsoft.com/office/drawing/2014/main" id="{B215D343-E871-2D4D-89DF-1CBE83C41245}"/>
              </a:ext>
            </a:extLst>
          </p:cNvPr>
          <p:cNvSpPr>
            <a:spLocks noGrp="1"/>
          </p:cNvSpPr>
          <p:nvPr>
            <p:ph type="title" hasCustomPrompt="1"/>
          </p:nvPr>
        </p:nvSpPr>
        <p:spPr/>
        <p:txBody>
          <a:bodyPr/>
          <a:lstStyle/>
          <a:p>
            <a:r>
              <a:rPr lang="en-US" dirty="0"/>
              <a:t>Header w/video and copy</a:t>
            </a:r>
          </a:p>
        </p:txBody>
      </p:sp>
    </p:spTree>
    <p:extLst>
      <p:ext uri="{BB962C8B-B14F-4D97-AF65-F5344CB8AC3E}">
        <p14:creationId xmlns:p14="http://schemas.microsoft.com/office/powerpoint/2010/main" val="2233281063"/>
      </p:ext>
    </p:extLst>
  </p:cSld>
  <p:clrMapOvr>
    <a:masterClrMapping/>
  </p:clrMapOvr>
  <p:extLst>
    <p:ext uri="{DCECCB84-F9BA-43D5-87BE-67443E8EF086}">
      <p15:sldGuideLst xmlns:p15="http://schemas.microsoft.com/office/powerpoint/2012/main"/>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Statement w/white background">
    <p:spTree>
      <p:nvGrpSpPr>
        <p:cNvPr id="1" name=""/>
        <p:cNvGrpSpPr/>
        <p:nvPr/>
      </p:nvGrpSpPr>
      <p:grpSpPr>
        <a:xfrm>
          <a:off x="0" y="0"/>
          <a:ext cx="0" cy="0"/>
          <a:chOff x="0" y="0"/>
          <a:chExt cx="0" cy="0"/>
        </a:xfrm>
      </p:grpSpPr>
      <p:sp>
        <p:nvSpPr>
          <p:cNvPr id="5" name="Background">
            <a:extLst>
              <a:ext uri="{FF2B5EF4-FFF2-40B4-BE49-F238E27FC236}">
                <a16:creationId xmlns:a16="http://schemas.microsoft.com/office/drawing/2014/main" id="{4C1E4286-FD2F-814C-A4E5-B50094C0B6DB}"/>
              </a:ext>
            </a:extLst>
          </p:cNvPr>
          <p:cNvSpPr/>
          <p:nvPr/>
        </p:nvSpPr>
        <p:spPr>
          <a:xfrm>
            <a:off x="0" y="1"/>
            <a:ext cx="12192000" cy="61325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US" sz="5333" b="0" i="0" dirty="0">
              <a:latin typeface="Helvetica Regular" pitchFamily="2" charset="0"/>
            </a:endParaRPr>
          </a:p>
        </p:txBody>
      </p:sp>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6" name="Title 3" hidden="1">
            <a:extLst>
              <a:ext uri="{FF2B5EF4-FFF2-40B4-BE49-F238E27FC236}">
                <a16:creationId xmlns:a16="http://schemas.microsoft.com/office/drawing/2014/main" id="{47BA5E82-2DE4-214E-A6B1-6C2A16953F79}"/>
              </a:ext>
            </a:extLst>
          </p:cNvPr>
          <p:cNvSpPr txBox="1">
            <a:spLocks/>
          </p:cNvSpPr>
          <p:nvPr/>
        </p:nvSpPr>
        <p:spPr>
          <a:xfrm>
            <a:off x="1828800" y="1828896"/>
            <a:ext cx="8534400" cy="2462021"/>
          </a:xfrm>
          <a:prstGeom prst="rect">
            <a:avLst/>
          </a:prstGeom>
          <a:solidFill>
            <a:schemeClr val="bg1"/>
          </a:solidFill>
        </p:spPr>
        <p:txBody>
          <a:bodyPr vert="horz" wrap="square" lIns="0" tIns="0" rIns="0" bIns="0" rtlCol="0" anchor="ctr" anchorCtr="1">
            <a:sp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nSpc>
                <a:spcPct val="100000"/>
              </a:lnSpc>
              <a:spcBef>
                <a:spcPts val="0"/>
              </a:spcBef>
            </a:pPr>
            <a:r>
              <a:rPr lang="en-US" sz="5333" b="0" i="0" dirty="0">
                <a:solidFill>
                  <a:srgbClr val="2774AE"/>
                </a:solidFill>
                <a:latin typeface="Helvetica Regular" pitchFamily="2" charset="0"/>
              </a:rPr>
              <a:t>Lorem ipsum dolor sit </a:t>
            </a:r>
            <a:r>
              <a:rPr lang="en-US" sz="5333" b="0" i="0" dirty="0" err="1">
                <a:solidFill>
                  <a:srgbClr val="2774AE"/>
                </a:solidFill>
                <a:latin typeface="Helvetica Regular" pitchFamily="2" charset="0"/>
              </a:rPr>
              <a:t>amet</a:t>
            </a:r>
            <a:r>
              <a:rPr lang="en-US" sz="5333" b="0" i="0" dirty="0">
                <a:solidFill>
                  <a:srgbClr val="2774AE"/>
                </a:solidFill>
                <a:latin typeface="Helvetica Regular" pitchFamily="2" charset="0"/>
              </a:rPr>
              <a:t> ex </a:t>
            </a:r>
            <a:r>
              <a:rPr lang="en-US" sz="5333" b="0" i="0" dirty="0" err="1">
                <a:solidFill>
                  <a:srgbClr val="2774AE"/>
                </a:solidFill>
                <a:latin typeface="Helvetica Regular" pitchFamily="2" charset="0"/>
              </a:rPr>
              <a:t>eum</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reque</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graece</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nam</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harum</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vonsequat</a:t>
            </a:r>
            <a:endParaRPr lang="en-US" sz="5333" b="0" i="0" dirty="0">
              <a:solidFill>
                <a:srgbClr val="2774AE"/>
              </a:solidFill>
              <a:latin typeface="Helvetica Regular" pitchFamily="2" charset="0"/>
            </a:endParaRPr>
          </a:p>
        </p:txBody>
      </p:sp>
      <p:sp>
        <p:nvSpPr>
          <p:cNvPr id="4" name="Text Placeholder 3">
            <a:extLst>
              <a:ext uri="{FF2B5EF4-FFF2-40B4-BE49-F238E27FC236}">
                <a16:creationId xmlns:a16="http://schemas.microsoft.com/office/drawing/2014/main" id="{9D1F839A-7F1F-7444-AF82-48ECCE4F3858}"/>
              </a:ext>
            </a:extLst>
          </p:cNvPr>
          <p:cNvSpPr>
            <a:spLocks noGrp="1"/>
          </p:cNvSpPr>
          <p:nvPr>
            <p:ph type="body" sz="quarter" idx="21" hasCustomPrompt="1"/>
          </p:nvPr>
        </p:nvSpPr>
        <p:spPr>
          <a:xfrm>
            <a:off x="1828800" y="1828801"/>
            <a:ext cx="8534400" cy="2220095"/>
          </a:xfrm>
        </p:spPr>
        <p:txBody>
          <a:bodyPr anchor="ctr" anchorCtr="0"/>
          <a:lstStyle>
            <a:lvl1pPr marL="0" indent="0" algn="ctr">
              <a:buNone/>
              <a:defRPr sz="5333">
                <a:solidFill>
                  <a:srgbClr val="2774AE"/>
                </a:solidFill>
              </a:defRPr>
            </a:lvl1pPr>
            <a:lvl2pPr marL="365751" indent="0" algn="ctr">
              <a:buNone/>
              <a:defRPr sz="5333">
                <a:solidFill>
                  <a:srgbClr val="2774AE"/>
                </a:solidFill>
              </a:defRPr>
            </a:lvl2pPr>
            <a:lvl3pPr marL="731502" indent="0" algn="ctr">
              <a:buNone/>
              <a:defRPr sz="5333">
                <a:solidFill>
                  <a:srgbClr val="2774AE"/>
                </a:solidFill>
              </a:defRPr>
            </a:lvl3pPr>
            <a:lvl4pPr marL="1097253" indent="0" algn="ctr">
              <a:buNone/>
              <a:defRPr sz="5333">
                <a:solidFill>
                  <a:srgbClr val="2774AE"/>
                </a:solidFill>
              </a:defRPr>
            </a:lvl4pPr>
            <a:lvl5pPr marL="1463003" indent="0" algn="ctr">
              <a:buNone/>
              <a:defRPr sz="5333">
                <a:solidFill>
                  <a:srgbClr val="2774AE"/>
                </a:solidFill>
              </a:defRPr>
            </a:lvl5pPr>
          </a:lstStyle>
          <a:p>
            <a:pPr lvl="0"/>
            <a:r>
              <a:rPr lang="en-US" dirty="0"/>
              <a:t>Lorem ipsum dolor sit </a:t>
            </a:r>
            <a:r>
              <a:rPr lang="en-US" dirty="0" err="1"/>
              <a:t>amet</a:t>
            </a:r>
            <a:r>
              <a:rPr lang="en-US" dirty="0"/>
              <a:t> ex </a:t>
            </a:r>
            <a:r>
              <a:rPr lang="en-US" dirty="0" err="1"/>
              <a:t>eum</a:t>
            </a:r>
            <a:r>
              <a:rPr lang="en-US" dirty="0"/>
              <a:t> </a:t>
            </a:r>
            <a:r>
              <a:rPr lang="en-US" dirty="0" err="1"/>
              <a:t>reque</a:t>
            </a:r>
            <a:r>
              <a:rPr lang="en-US" dirty="0"/>
              <a:t> </a:t>
            </a:r>
            <a:r>
              <a:rPr lang="en-US" dirty="0" err="1"/>
              <a:t>graece</a:t>
            </a:r>
            <a:r>
              <a:rPr lang="en-US" dirty="0"/>
              <a:t> </a:t>
            </a:r>
            <a:r>
              <a:rPr lang="en-US" dirty="0" err="1"/>
              <a:t>nam</a:t>
            </a:r>
            <a:r>
              <a:rPr lang="en-US" dirty="0"/>
              <a:t> </a:t>
            </a:r>
            <a:r>
              <a:rPr lang="en-US" dirty="0" err="1"/>
              <a:t>harum</a:t>
            </a:r>
            <a:r>
              <a:rPr lang="en-US" dirty="0"/>
              <a:t> </a:t>
            </a:r>
            <a:r>
              <a:rPr lang="en-US" dirty="0" err="1"/>
              <a:t>vonsequat</a:t>
            </a:r>
            <a:endParaRPr lang="en-US" dirty="0"/>
          </a:p>
        </p:txBody>
      </p:sp>
    </p:spTree>
    <p:extLst>
      <p:ext uri="{BB962C8B-B14F-4D97-AF65-F5344CB8AC3E}">
        <p14:creationId xmlns:p14="http://schemas.microsoft.com/office/powerpoint/2010/main" val="2671912277"/>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Header w/three images">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1230412" y="1584960"/>
            <a:ext cx="2537553" cy="260071"/>
          </a:xfrm>
          <a:prstGeom prst="rect">
            <a:avLst/>
          </a:prstGeom>
          <a:solidFill>
            <a:srgbClr val="DBE7F5"/>
          </a:solidFill>
        </p:spPr>
        <p:txBody>
          <a:bodyPr wrap="none"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6" name="Text Placeholder 19">
            <a:extLst>
              <a:ext uri="{FF2B5EF4-FFF2-40B4-BE49-F238E27FC236}">
                <a16:creationId xmlns:a16="http://schemas.microsoft.com/office/drawing/2014/main" id="{D690DD6C-A294-D34A-8F02-8254600AA0CF}"/>
              </a:ext>
            </a:extLst>
          </p:cNvPr>
          <p:cNvSpPr>
            <a:spLocks noGrp="1"/>
          </p:cNvSpPr>
          <p:nvPr>
            <p:ph type="body" sz="quarter" idx="24" hasCustomPrompt="1"/>
          </p:nvPr>
        </p:nvSpPr>
        <p:spPr>
          <a:xfrm>
            <a:off x="7924800" y="4389120"/>
            <a:ext cx="3291840" cy="1220527"/>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17" name="Picture Placeholder 2">
            <a:extLst>
              <a:ext uri="{FF2B5EF4-FFF2-40B4-BE49-F238E27FC236}">
                <a16:creationId xmlns:a16="http://schemas.microsoft.com/office/drawing/2014/main" id="{4893D48C-9A05-6D48-AEBE-B035AC90CB7B}"/>
              </a:ext>
            </a:extLst>
          </p:cNvPr>
          <p:cNvSpPr>
            <a:spLocks noGrp="1"/>
          </p:cNvSpPr>
          <p:nvPr>
            <p:ph type="pic" sz="quarter" idx="25"/>
          </p:nvPr>
        </p:nvSpPr>
        <p:spPr>
          <a:xfrm>
            <a:off x="7924800" y="1584960"/>
            <a:ext cx="329184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8" name="Text Placeholder 19">
            <a:extLst>
              <a:ext uri="{FF2B5EF4-FFF2-40B4-BE49-F238E27FC236}">
                <a16:creationId xmlns:a16="http://schemas.microsoft.com/office/drawing/2014/main" id="{8415C831-E177-844F-9712-8A40A7EF2C79}"/>
              </a:ext>
            </a:extLst>
          </p:cNvPr>
          <p:cNvSpPr>
            <a:spLocks noGrp="1"/>
          </p:cNvSpPr>
          <p:nvPr>
            <p:ph type="body" sz="quarter" idx="26" hasCustomPrompt="1"/>
          </p:nvPr>
        </p:nvSpPr>
        <p:spPr>
          <a:xfrm>
            <a:off x="4389120" y="4389120"/>
            <a:ext cx="3291840" cy="1220527"/>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19" name="Picture Placeholder 2">
            <a:extLst>
              <a:ext uri="{FF2B5EF4-FFF2-40B4-BE49-F238E27FC236}">
                <a16:creationId xmlns:a16="http://schemas.microsoft.com/office/drawing/2014/main" id="{2A52D487-6A99-CB44-ADDA-84E2583B5DE2}"/>
              </a:ext>
            </a:extLst>
          </p:cNvPr>
          <p:cNvSpPr>
            <a:spLocks noGrp="1"/>
          </p:cNvSpPr>
          <p:nvPr>
            <p:ph type="pic" sz="quarter" idx="27"/>
          </p:nvPr>
        </p:nvSpPr>
        <p:spPr>
          <a:xfrm>
            <a:off x="4389035" y="1584960"/>
            <a:ext cx="329184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2" name="Text Placeholder 19">
            <a:extLst>
              <a:ext uri="{FF2B5EF4-FFF2-40B4-BE49-F238E27FC236}">
                <a16:creationId xmlns:a16="http://schemas.microsoft.com/office/drawing/2014/main" id="{1F4621DD-0EC3-7B40-9C5B-544E9945AB7E}"/>
              </a:ext>
            </a:extLst>
          </p:cNvPr>
          <p:cNvSpPr>
            <a:spLocks noGrp="1"/>
          </p:cNvSpPr>
          <p:nvPr>
            <p:ph type="body" sz="quarter" idx="28" hasCustomPrompt="1"/>
          </p:nvPr>
        </p:nvSpPr>
        <p:spPr>
          <a:xfrm>
            <a:off x="853440" y="4389120"/>
            <a:ext cx="3291840" cy="1220527"/>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2" name="Title 1">
            <a:extLst>
              <a:ext uri="{FF2B5EF4-FFF2-40B4-BE49-F238E27FC236}">
                <a16:creationId xmlns:a16="http://schemas.microsoft.com/office/drawing/2014/main" id="{83A7ADB9-B0E1-624C-B3FB-2E094D93977F}"/>
              </a:ext>
            </a:extLst>
          </p:cNvPr>
          <p:cNvSpPr>
            <a:spLocks noGrp="1"/>
          </p:cNvSpPr>
          <p:nvPr>
            <p:ph type="title" hasCustomPrompt="1"/>
          </p:nvPr>
        </p:nvSpPr>
        <p:spPr/>
        <p:txBody>
          <a:bodyPr/>
          <a:lstStyle/>
          <a:p>
            <a:r>
              <a:rPr lang="en-US" dirty="0"/>
              <a:t>Header w/three images</a:t>
            </a:r>
          </a:p>
        </p:txBody>
      </p:sp>
    </p:spTree>
    <p:extLst>
      <p:ext uri="{BB962C8B-B14F-4D97-AF65-F5344CB8AC3E}">
        <p14:creationId xmlns:p14="http://schemas.microsoft.com/office/powerpoint/2010/main" val="1231707307"/>
      </p:ext>
    </p:extLst>
  </p:cSld>
  <p:clrMapOvr>
    <a:masterClrMapping/>
  </p:clrMapOvr>
  <p:extLst>
    <p:ext uri="{DCECCB84-F9BA-43D5-87BE-67443E8EF086}">
      <p15:sldGuideLst xmlns:p15="http://schemas.microsoft.com/office/powerpoint/2012/main"/>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Thank You">
    <p:spTree>
      <p:nvGrpSpPr>
        <p:cNvPr id="1" name=""/>
        <p:cNvGrpSpPr/>
        <p:nvPr/>
      </p:nvGrpSpPr>
      <p:grpSpPr>
        <a:xfrm>
          <a:off x="0" y="0"/>
          <a:ext cx="0" cy="0"/>
          <a:chOff x="0" y="0"/>
          <a:chExt cx="0" cy="0"/>
        </a:xfrm>
      </p:grpSpPr>
      <p:sp>
        <p:nvSpPr>
          <p:cNvPr id="5" name="Background">
            <a:extLst>
              <a:ext uri="{FF2B5EF4-FFF2-40B4-BE49-F238E27FC236}">
                <a16:creationId xmlns:a16="http://schemas.microsoft.com/office/drawing/2014/main" id="{4C1E4286-FD2F-814C-A4E5-B50094C0B6DB}"/>
              </a:ext>
            </a:extLst>
          </p:cNvPr>
          <p:cNvSpPr/>
          <p:nvPr/>
        </p:nvSpPr>
        <p:spPr>
          <a:xfrm>
            <a:off x="0" y="0"/>
            <a:ext cx="12192000" cy="60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US" sz="5333" b="0" i="0" dirty="0">
              <a:latin typeface="Helvetica Regular" pitchFamily="2" charset="0"/>
            </a:endParaRPr>
          </a:p>
        </p:txBody>
      </p:sp>
      <p:graphicFrame>
        <p:nvGraphicFramePr>
          <p:cNvPr id="11" name="Table 10" hidden="1">
            <a:extLst>
              <a:ext uri="{FF2B5EF4-FFF2-40B4-BE49-F238E27FC236}">
                <a16:creationId xmlns:a16="http://schemas.microsoft.com/office/drawing/2014/main" id="{A59B268B-FC1E-1745-BAE9-3F02C5965F2C}"/>
              </a:ext>
            </a:extLst>
          </p:cNvPr>
          <p:cNvGraphicFramePr>
            <a:graphicFrameLocks noGrp="1"/>
          </p:cNvGraphicFramePr>
          <p:nvPr>
            <p:extLst>
              <p:ext uri="{D42A27DB-BD31-4B8C-83A1-F6EECF244321}">
                <p14:modId xmlns:p14="http://schemas.microsoft.com/office/powerpoint/2010/main" val="1736718671"/>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3" name="TextBox 2">
            <a:extLst>
              <a:ext uri="{FF2B5EF4-FFF2-40B4-BE49-F238E27FC236}">
                <a16:creationId xmlns:a16="http://schemas.microsoft.com/office/drawing/2014/main" id="{5F64B9DE-6557-C54A-BF36-8E798604EA3F}"/>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Thank You</a:t>
            </a:r>
          </a:p>
        </p:txBody>
      </p:sp>
      <p:sp>
        <p:nvSpPr>
          <p:cNvPr id="7" name="Header rule">
            <a:extLst>
              <a:ext uri="{FF2B5EF4-FFF2-40B4-BE49-F238E27FC236}">
                <a16:creationId xmlns:a16="http://schemas.microsoft.com/office/drawing/2014/main" id="{09B1960F-507A-E84C-8B64-1891B754A975}"/>
              </a:ext>
            </a:extLst>
          </p:cNvPr>
          <p:cNvSpPr/>
          <p:nvPr/>
        </p:nvSpPr>
        <p:spPr>
          <a:xfrm>
            <a:off x="853440" y="3291840"/>
            <a:ext cx="10363200" cy="48768"/>
          </a:xfrm>
          <a:prstGeom prst="rect">
            <a:avLst/>
          </a:prstGeom>
          <a:solidFill>
            <a:srgbClr val="2C75A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1800" b="0" i="0" dirty="0">
              <a:latin typeface="Helvetica Regular" pitchFamily="2" charset="0"/>
            </a:endParaRPr>
          </a:p>
        </p:txBody>
      </p:sp>
      <p:graphicFrame>
        <p:nvGraphicFramePr>
          <p:cNvPr id="8" name="Table 7" hidden="1">
            <a:extLst>
              <a:ext uri="{FF2B5EF4-FFF2-40B4-BE49-F238E27FC236}">
                <a16:creationId xmlns:a16="http://schemas.microsoft.com/office/drawing/2014/main" id="{3E58A6EC-219D-294A-BBEF-94C49557B0E2}"/>
              </a:ext>
            </a:extLst>
          </p:cNvPr>
          <p:cNvGraphicFramePr>
            <a:graphicFrameLocks noGrp="1"/>
          </p:cNvGraphicFramePr>
          <p:nvPr>
            <p:extLst>
              <p:ext uri="{D42A27DB-BD31-4B8C-83A1-F6EECF244321}">
                <p14:modId xmlns:p14="http://schemas.microsoft.com/office/powerpoint/2010/main" val="42495035"/>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9" name="TextBox 8">
            <a:extLst>
              <a:ext uri="{FF2B5EF4-FFF2-40B4-BE49-F238E27FC236}">
                <a16:creationId xmlns:a16="http://schemas.microsoft.com/office/drawing/2014/main" id="{4DAC7F78-240E-AF4B-89D8-273442F5E4BE}"/>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Thank You</a:t>
            </a:r>
          </a:p>
        </p:txBody>
      </p:sp>
      <p:graphicFrame>
        <p:nvGraphicFramePr>
          <p:cNvPr id="10" name="Table 9" hidden="1">
            <a:extLst>
              <a:ext uri="{FF2B5EF4-FFF2-40B4-BE49-F238E27FC236}">
                <a16:creationId xmlns:a16="http://schemas.microsoft.com/office/drawing/2014/main" id="{C425352E-7739-E248-9E50-3F3E8D851A47}"/>
              </a:ext>
            </a:extLst>
          </p:cNvPr>
          <p:cNvGraphicFramePr>
            <a:graphicFrameLocks noGrp="1"/>
          </p:cNvGraphicFramePr>
          <p:nvPr>
            <p:extLst>
              <p:ext uri="{D42A27DB-BD31-4B8C-83A1-F6EECF244321}">
                <p14:modId xmlns:p14="http://schemas.microsoft.com/office/powerpoint/2010/main" val="2393666196"/>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12" name="TextBox 11">
            <a:extLst>
              <a:ext uri="{FF2B5EF4-FFF2-40B4-BE49-F238E27FC236}">
                <a16:creationId xmlns:a16="http://schemas.microsoft.com/office/drawing/2014/main" id="{07F6C067-AD68-524C-91AC-545B0A590C4C}"/>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Thank You</a:t>
            </a:r>
          </a:p>
        </p:txBody>
      </p:sp>
    </p:spTree>
    <p:extLst>
      <p:ext uri="{BB962C8B-B14F-4D97-AF65-F5344CB8AC3E}">
        <p14:creationId xmlns:p14="http://schemas.microsoft.com/office/powerpoint/2010/main" val="3795257656"/>
      </p:ext>
    </p:extLst>
  </p:cSld>
  <p:clrMapOvr>
    <a:masterClrMapping/>
  </p:clrMapOvr>
  <p:extLst>
    <p:ext uri="{DCECCB84-F9BA-43D5-87BE-67443E8EF086}">
      <p15:sldGuideLst xmlns:p15="http://schemas.microsoft.com/office/powerpoint/2012/main"/>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38C41-DAF5-1A1D-1DCE-C45F9C1DAD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CDF545-F616-A29B-1B30-30E6763DB4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2B7C60E-7DA6-42E5-4C8C-09B78E74B0ED}"/>
              </a:ext>
            </a:extLst>
          </p:cNvPr>
          <p:cNvSpPr>
            <a:spLocks noGrp="1"/>
          </p:cNvSpPr>
          <p:nvPr>
            <p:ph type="dt" sz="half" idx="10"/>
          </p:nvPr>
        </p:nvSpPr>
        <p:spPr/>
        <p:txBody>
          <a:bodyPr/>
          <a:lstStyle/>
          <a:p>
            <a:fld id="{8AAF88F5-F81A-EA4F-B066-7AE83AA4FAA9}" type="datetimeFigureOut">
              <a:rPr lang="en-US" smtClean="0"/>
              <a:t>8/21/26</a:t>
            </a:fld>
            <a:endParaRPr lang="en-US"/>
          </a:p>
        </p:txBody>
      </p:sp>
      <p:sp>
        <p:nvSpPr>
          <p:cNvPr id="5" name="Footer Placeholder 4">
            <a:extLst>
              <a:ext uri="{FF2B5EF4-FFF2-40B4-BE49-F238E27FC236}">
                <a16:creationId xmlns:a16="http://schemas.microsoft.com/office/drawing/2014/main" id="{D167983C-A6FC-1D6F-DD82-EB42F3CE9D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029262-D419-FF69-E48A-823961A62EEC}"/>
              </a:ext>
            </a:extLst>
          </p:cNvPr>
          <p:cNvSpPr>
            <a:spLocks noGrp="1"/>
          </p:cNvSpPr>
          <p:nvPr>
            <p:ph type="sldNum" sz="quarter" idx="12"/>
          </p:nvPr>
        </p:nvSpPr>
        <p:spPr/>
        <p:txBody>
          <a:bodyPr/>
          <a:lstStyle/>
          <a:p>
            <a:fld id="{F114CDC3-9E22-AF4C-8D2B-4B9CC09A5AA0}" type="slidenum">
              <a:rPr lang="en-US" smtClean="0"/>
              <a:t>‹#›</a:t>
            </a:fld>
            <a:endParaRPr lang="en-US"/>
          </a:p>
        </p:txBody>
      </p:sp>
    </p:spTree>
    <p:extLst>
      <p:ext uri="{BB962C8B-B14F-4D97-AF65-F5344CB8AC3E}">
        <p14:creationId xmlns:p14="http://schemas.microsoft.com/office/powerpoint/2010/main" val="321058388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Statement w/dark background">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7C5EC3F5-808B-184C-A89B-4B25F801B6AC}"/>
              </a:ext>
            </a:extLst>
          </p:cNvPr>
          <p:cNvSpPr>
            <a:spLocks noGrp="1"/>
          </p:cNvSpPr>
          <p:nvPr>
            <p:ph type="body" sz="quarter" idx="21" hasCustomPrompt="1"/>
          </p:nvPr>
        </p:nvSpPr>
        <p:spPr>
          <a:xfrm>
            <a:off x="1828800" y="1876991"/>
            <a:ext cx="8534400" cy="2220095"/>
          </a:xfrm>
          <a:prstGeom prst="rect">
            <a:avLst/>
          </a:prstGeom>
        </p:spPr>
        <p:txBody>
          <a:bodyPr lIns="0" tIns="0" rIns="0" bIns="0" anchor="ctr" anchorCtr="0">
            <a:spAutoFit/>
          </a:bodyPr>
          <a:lstStyle>
            <a:lvl1pPr marL="0" indent="0" algn="ctr">
              <a:buNone/>
              <a:defRPr sz="5333">
                <a:solidFill>
                  <a:schemeClr val="bg1"/>
                </a:solidFill>
              </a:defRPr>
            </a:lvl1pPr>
            <a:lvl2pPr marL="365751" indent="0" algn="ctr">
              <a:buNone/>
              <a:defRPr sz="5333">
                <a:solidFill>
                  <a:srgbClr val="2774AE"/>
                </a:solidFill>
              </a:defRPr>
            </a:lvl2pPr>
            <a:lvl3pPr marL="731502" indent="0" algn="ctr">
              <a:buNone/>
              <a:defRPr sz="5333">
                <a:solidFill>
                  <a:srgbClr val="2774AE"/>
                </a:solidFill>
              </a:defRPr>
            </a:lvl3pPr>
            <a:lvl4pPr marL="1097253" indent="0" algn="ctr">
              <a:buNone/>
              <a:defRPr sz="5333">
                <a:solidFill>
                  <a:srgbClr val="2774AE"/>
                </a:solidFill>
              </a:defRPr>
            </a:lvl4pPr>
            <a:lvl5pPr marL="1463003" indent="0" algn="ctr">
              <a:buNone/>
              <a:defRPr sz="5333">
                <a:solidFill>
                  <a:srgbClr val="2774AE"/>
                </a:solidFill>
              </a:defRPr>
            </a:lvl5pPr>
          </a:lstStyle>
          <a:p>
            <a:pPr lvl="0"/>
            <a:r>
              <a:rPr lang="en-US" dirty="0"/>
              <a:t>Lorem ipsum dolor sit </a:t>
            </a:r>
            <a:r>
              <a:rPr lang="en-US" dirty="0" err="1"/>
              <a:t>amet</a:t>
            </a:r>
            <a:r>
              <a:rPr lang="en-US" dirty="0"/>
              <a:t> ex </a:t>
            </a:r>
            <a:r>
              <a:rPr lang="en-US" dirty="0" err="1"/>
              <a:t>eum</a:t>
            </a:r>
            <a:r>
              <a:rPr lang="en-US" dirty="0"/>
              <a:t> </a:t>
            </a:r>
            <a:r>
              <a:rPr lang="en-US" dirty="0" err="1"/>
              <a:t>reque</a:t>
            </a:r>
            <a:r>
              <a:rPr lang="en-US" dirty="0"/>
              <a:t> </a:t>
            </a:r>
            <a:r>
              <a:rPr lang="en-US" dirty="0" err="1"/>
              <a:t>graece</a:t>
            </a:r>
            <a:r>
              <a:rPr lang="en-US" dirty="0"/>
              <a:t> </a:t>
            </a:r>
            <a:r>
              <a:rPr lang="en-US" dirty="0" err="1"/>
              <a:t>nam</a:t>
            </a:r>
            <a:r>
              <a:rPr lang="en-US" dirty="0"/>
              <a:t> </a:t>
            </a:r>
            <a:r>
              <a:rPr lang="en-US" dirty="0" err="1"/>
              <a:t>harum</a:t>
            </a:r>
            <a:r>
              <a:rPr lang="en-US" dirty="0"/>
              <a:t> </a:t>
            </a:r>
            <a:r>
              <a:rPr lang="en-US" dirty="0" err="1"/>
              <a:t>vonsequat</a:t>
            </a:r>
            <a:endParaRPr lang="en-US" dirty="0"/>
          </a:p>
        </p:txBody>
      </p:sp>
    </p:spTree>
    <p:extLst>
      <p:ext uri="{BB962C8B-B14F-4D97-AF65-F5344CB8AC3E}">
        <p14:creationId xmlns:p14="http://schemas.microsoft.com/office/powerpoint/2010/main" val="1527035128"/>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Title Opener">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5" name="Background">
            <a:extLst>
              <a:ext uri="{FF2B5EF4-FFF2-40B4-BE49-F238E27FC236}">
                <a16:creationId xmlns:a16="http://schemas.microsoft.com/office/drawing/2014/main" id="{4C1E4286-FD2F-814C-A4E5-B50094C0B6DB}"/>
              </a:ext>
            </a:extLst>
          </p:cNvPr>
          <p:cNvSpPr>
            <a:spLocks noChangeAspect="1"/>
          </p:cNvSpPr>
          <p:nvPr/>
        </p:nvSpPr>
        <p:spPr>
          <a:xfrm>
            <a:off x="0" y="0"/>
            <a:ext cx="12192000" cy="68685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US" sz="5333" b="0" i="0" dirty="0">
              <a:latin typeface="Helvetica Regular" pitchFamily="2" charset="0"/>
            </a:endParaRPr>
          </a:p>
        </p:txBody>
      </p:sp>
      <p:sp>
        <p:nvSpPr>
          <p:cNvPr id="26" name="Content Placeholder 22">
            <a:extLst>
              <a:ext uri="{FF2B5EF4-FFF2-40B4-BE49-F238E27FC236}">
                <a16:creationId xmlns:a16="http://schemas.microsoft.com/office/drawing/2014/main" id="{C424A90F-84FD-434F-AF04-DB8738AB4794}"/>
              </a:ext>
            </a:extLst>
          </p:cNvPr>
          <p:cNvSpPr>
            <a:spLocks noGrp="1"/>
          </p:cNvSpPr>
          <p:nvPr>
            <p:ph sz="quarter" idx="22" hasCustomPrompt="1"/>
          </p:nvPr>
        </p:nvSpPr>
        <p:spPr>
          <a:xfrm>
            <a:off x="853440" y="6217878"/>
            <a:ext cx="5257465" cy="222753"/>
          </a:xfrm>
          <a:prstGeom prst="rect">
            <a:avLst/>
          </a:prstGeom>
        </p:spPr>
        <p:txBody>
          <a:bodyPr wrap="none" lIns="9144" tIns="0" bIns="0" anchor="b" anchorCtr="0">
            <a:spAutoFit/>
          </a:bodyPr>
          <a:lstStyle>
            <a:lvl1pPr marL="0" indent="0">
              <a:spcBef>
                <a:spcPts val="400"/>
              </a:spcBef>
              <a:buFontTx/>
              <a:buNone/>
              <a:defRPr sz="1600" b="0" i="0">
                <a:solidFill>
                  <a:srgbClr val="898989"/>
                </a:solidFill>
                <a:latin typeface="Helvetica Regular" pitchFamily="2" charset="0"/>
              </a:defRPr>
            </a:lvl1pPr>
            <a:lvl2pPr>
              <a:defRPr sz="1600"/>
            </a:lvl2pPr>
            <a:lvl3pPr>
              <a:defRPr sz="1600"/>
            </a:lvl3pPr>
            <a:lvl4pPr>
              <a:defRPr sz="1600"/>
            </a:lvl4pPr>
            <a:lvl5pPr>
              <a:defRPr sz="1600"/>
            </a:lvl5pPr>
          </a:lstStyle>
          <a:p>
            <a:r>
              <a:rPr lang="en-US" altLang="zh-CN" sz="1600" dirty="0">
                <a:solidFill>
                  <a:srgbClr val="58595B"/>
                </a:solidFill>
                <a:latin typeface="Helvetica" pitchFamily="2" charset="0"/>
              </a:rPr>
              <a:t>Ph.D.</a:t>
            </a:r>
            <a:r>
              <a:rPr lang="zh-CN" altLang="en-US" sz="1600" dirty="0">
                <a:solidFill>
                  <a:srgbClr val="58595B"/>
                </a:solidFill>
                <a:latin typeface="Helvetica" pitchFamily="2" charset="0"/>
              </a:rPr>
              <a:t> </a:t>
            </a:r>
            <a:r>
              <a:rPr lang="en-US" altLang="zh-CN" sz="1600" dirty="0">
                <a:solidFill>
                  <a:srgbClr val="58595B"/>
                </a:solidFill>
                <a:latin typeface="Helvetica" pitchFamily="2" charset="0"/>
              </a:rPr>
              <a:t>Student</a:t>
            </a:r>
            <a:r>
              <a:rPr lang="en-US" sz="1600" dirty="0">
                <a:solidFill>
                  <a:srgbClr val="58595B"/>
                </a:solidFill>
                <a:latin typeface="Helvetica" pitchFamily="2" charset="0"/>
              </a:rPr>
              <a:t>, Department </a:t>
            </a:r>
            <a:r>
              <a:rPr lang="en-US" altLang="zh-CN" sz="1600" dirty="0">
                <a:solidFill>
                  <a:srgbClr val="58595B"/>
                </a:solidFill>
                <a:latin typeface="Helvetica" pitchFamily="2" charset="0"/>
              </a:rPr>
              <a:t>of</a:t>
            </a:r>
            <a:r>
              <a:rPr lang="zh-CN" altLang="en-US" sz="1600" dirty="0">
                <a:solidFill>
                  <a:srgbClr val="58595B"/>
                </a:solidFill>
                <a:latin typeface="Helvetica" pitchFamily="2" charset="0"/>
              </a:rPr>
              <a:t> </a:t>
            </a:r>
            <a:r>
              <a:rPr lang="en-US" altLang="zh-CN" sz="1600" dirty="0">
                <a:solidFill>
                  <a:srgbClr val="58595B"/>
                </a:solidFill>
                <a:latin typeface="Helvetica" pitchFamily="2" charset="0"/>
              </a:rPr>
              <a:t>Statistics</a:t>
            </a:r>
            <a:r>
              <a:rPr lang="zh-CN" altLang="en-US" sz="1600" dirty="0">
                <a:solidFill>
                  <a:srgbClr val="58595B"/>
                </a:solidFill>
                <a:latin typeface="Helvetica" pitchFamily="2" charset="0"/>
              </a:rPr>
              <a:t> </a:t>
            </a:r>
            <a:r>
              <a:rPr lang="en-US" altLang="zh-CN" sz="1600" dirty="0">
                <a:solidFill>
                  <a:srgbClr val="58595B"/>
                </a:solidFill>
                <a:latin typeface="Helvetica" pitchFamily="2" charset="0"/>
              </a:rPr>
              <a:t>and</a:t>
            </a:r>
            <a:r>
              <a:rPr lang="zh-CN" altLang="en-US" sz="1600" dirty="0">
                <a:solidFill>
                  <a:srgbClr val="58595B"/>
                </a:solidFill>
                <a:latin typeface="Helvetica" pitchFamily="2" charset="0"/>
              </a:rPr>
              <a:t> </a:t>
            </a:r>
            <a:r>
              <a:rPr lang="en-US" altLang="zh-CN" sz="1600" dirty="0">
                <a:solidFill>
                  <a:srgbClr val="58595B"/>
                </a:solidFill>
                <a:latin typeface="Helvetica" pitchFamily="2" charset="0"/>
              </a:rPr>
              <a:t>Data</a:t>
            </a:r>
            <a:r>
              <a:rPr lang="zh-CN" altLang="en-US" sz="1600" dirty="0">
                <a:solidFill>
                  <a:srgbClr val="58595B"/>
                </a:solidFill>
                <a:latin typeface="Helvetica" pitchFamily="2" charset="0"/>
              </a:rPr>
              <a:t> </a:t>
            </a:r>
            <a:r>
              <a:rPr lang="en-US" altLang="zh-CN" sz="1600" dirty="0">
                <a:solidFill>
                  <a:srgbClr val="58595B"/>
                </a:solidFill>
                <a:latin typeface="Helvetica" pitchFamily="2" charset="0"/>
              </a:rPr>
              <a:t>Science</a:t>
            </a:r>
            <a:endParaRPr lang="en-US" sz="1600" dirty="0">
              <a:solidFill>
                <a:srgbClr val="58595B"/>
              </a:solidFill>
              <a:latin typeface="Helvetica" pitchFamily="2" charset="0"/>
            </a:endParaRPr>
          </a:p>
        </p:txBody>
      </p:sp>
      <p:sp>
        <p:nvSpPr>
          <p:cNvPr id="28" name="Content Placeholder 22">
            <a:extLst>
              <a:ext uri="{FF2B5EF4-FFF2-40B4-BE49-F238E27FC236}">
                <a16:creationId xmlns:a16="http://schemas.microsoft.com/office/drawing/2014/main" id="{6013CCDF-D30B-8B49-870C-487BC9166588}"/>
              </a:ext>
            </a:extLst>
          </p:cNvPr>
          <p:cNvSpPr>
            <a:spLocks noGrp="1"/>
          </p:cNvSpPr>
          <p:nvPr>
            <p:ph sz="quarter" idx="23" hasCustomPrompt="1"/>
          </p:nvPr>
        </p:nvSpPr>
        <p:spPr>
          <a:xfrm>
            <a:off x="853440" y="5974038"/>
            <a:ext cx="1557734" cy="222753"/>
          </a:xfrm>
          <a:prstGeom prst="rect">
            <a:avLst/>
          </a:prstGeom>
        </p:spPr>
        <p:txBody>
          <a:bodyPr wrap="none" lIns="9144" tIns="0" bIns="0" anchor="b" anchorCtr="0">
            <a:spAutoFit/>
          </a:bodyPr>
          <a:lstStyle>
            <a:lvl1pPr marL="0" indent="0">
              <a:spcBef>
                <a:spcPts val="400"/>
              </a:spcBef>
              <a:buFontTx/>
              <a:buNone/>
              <a:defRPr sz="1600" b="0" i="0">
                <a:solidFill>
                  <a:srgbClr val="898989"/>
                </a:solidFill>
                <a:latin typeface="Helvetica Regular" pitchFamily="2" charset="0"/>
              </a:defRPr>
            </a:lvl1pPr>
            <a:lvl2pPr>
              <a:defRPr sz="1600"/>
            </a:lvl2pPr>
            <a:lvl3pPr>
              <a:defRPr sz="1600"/>
            </a:lvl3pPr>
            <a:lvl4pPr>
              <a:defRPr sz="1600"/>
            </a:lvl4pPr>
            <a:lvl5pPr>
              <a:defRPr sz="1600"/>
            </a:lvl5pPr>
          </a:lstStyle>
          <a:p>
            <a:r>
              <a:rPr lang="en-US" sz="1600" dirty="0">
                <a:solidFill>
                  <a:srgbClr val="58595B"/>
                </a:solidFill>
                <a:latin typeface="Helvetica" pitchFamily="2" charset="0"/>
              </a:rPr>
              <a:t>Chen</a:t>
            </a:r>
            <a:r>
              <a:rPr lang="en-US" altLang="zh-CN" sz="1600" dirty="0">
                <a:solidFill>
                  <a:srgbClr val="58595B"/>
                </a:solidFill>
                <a:latin typeface="Helvetica" pitchFamily="2" charset="0"/>
              </a:rPr>
              <a:t>feng</a:t>
            </a:r>
            <a:r>
              <a:rPr lang="zh-CN" altLang="en-US" sz="1600" dirty="0">
                <a:solidFill>
                  <a:srgbClr val="58595B"/>
                </a:solidFill>
                <a:latin typeface="Helvetica" pitchFamily="2" charset="0"/>
              </a:rPr>
              <a:t> </a:t>
            </a:r>
            <a:r>
              <a:rPr lang="en-US" altLang="zh-CN" sz="1600" dirty="0">
                <a:solidFill>
                  <a:srgbClr val="58595B"/>
                </a:solidFill>
                <a:latin typeface="Helvetica" pitchFamily="2" charset="0"/>
              </a:rPr>
              <a:t>Huang</a:t>
            </a:r>
            <a:endParaRPr lang="en-US" sz="1600" dirty="0">
              <a:solidFill>
                <a:srgbClr val="58595B"/>
              </a:solidFill>
              <a:latin typeface="Helvetica" pitchFamily="2" charset="0"/>
            </a:endParaRPr>
          </a:p>
        </p:txBody>
      </p:sp>
      <p:sp>
        <p:nvSpPr>
          <p:cNvPr id="15" name="Header rule">
            <a:extLst>
              <a:ext uri="{FF2B5EF4-FFF2-40B4-BE49-F238E27FC236}">
                <a16:creationId xmlns:a16="http://schemas.microsoft.com/office/drawing/2014/main" id="{9D6D4E19-3FBE-DF40-B8C1-98D35A8D9F51}"/>
              </a:ext>
            </a:extLst>
          </p:cNvPr>
          <p:cNvSpPr/>
          <p:nvPr/>
        </p:nvSpPr>
        <p:spPr>
          <a:xfrm>
            <a:off x="853440" y="4023360"/>
            <a:ext cx="10363200" cy="48768"/>
          </a:xfrm>
          <a:prstGeom prst="rect">
            <a:avLst/>
          </a:prstGeom>
          <a:solidFill>
            <a:srgbClr val="2C75A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2400" b="0" i="0" dirty="0">
              <a:latin typeface="Helvetica Regular" pitchFamily="2" charset="0"/>
            </a:endParaRPr>
          </a:p>
        </p:txBody>
      </p:sp>
      <p:sp>
        <p:nvSpPr>
          <p:cNvPr id="7" name="Header rule">
            <a:extLst>
              <a:ext uri="{FF2B5EF4-FFF2-40B4-BE49-F238E27FC236}">
                <a16:creationId xmlns:a16="http://schemas.microsoft.com/office/drawing/2014/main" id="{09B1960F-507A-E84C-8B64-1891B754A975}"/>
              </a:ext>
            </a:extLst>
          </p:cNvPr>
          <p:cNvSpPr/>
          <p:nvPr/>
        </p:nvSpPr>
        <p:spPr>
          <a:xfrm>
            <a:off x="853440" y="2438400"/>
            <a:ext cx="10363200" cy="48768"/>
          </a:xfrm>
          <a:prstGeom prst="rect">
            <a:avLst/>
          </a:prstGeom>
          <a:solidFill>
            <a:srgbClr val="2C75A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2400" b="0" i="0" dirty="0">
              <a:latin typeface="Helvetica Regular" pitchFamily="2" charset="0"/>
            </a:endParaRPr>
          </a:p>
        </p:txBody>
      </p:sp>
      <p:pic>
        <p:nvPicPr>
          <p:cNvPr id="3" name="logo lockup" hidden="1">
            <a:extLst>
              <a:ext uri="{FF2B5EF4-FFF2-40B4-BE49-F238E27FC236}">
                <a16:creationId xmlns:a16="http://schemas.microsoft.com/office/drawing/2014/main" id="{A0682890-AF0C-4247-AD31-1CB6F62F7850}"/>
              </a:ext>
            </a:extLst>
          </p:cNvPr>
          <p:cNvPicPr>
            <a:picLocks noChangeAspect="1"/>
          </p:cNvPicPr>
          <p:nvPr/>
        </p:nvPicPr>
        <p:blipFill>
          <a:blip r:embed="rId2"/>
          <a:stretch>
            <a:fillRect/>
          </a:stretch>
        </p:blipFill>
        <p:spPr>
          <a:xfrm>
            <a:off x="853440" y="631500"/>
            <a:ext cx="4572000" cy="508000"/>
          </a:xfrm>
          <a:prstGeom prst="rect">
            <a:avLst/>
          </a:prstGeom>
        </p:spPr>
      </p:pic>
      <p:sp>
        <p:nvSpPr>
          <p:cNvPr id="12" name="TextBox 11" hidden="1">
            <a:extLst>
              <a:ext uri="{FF2B5EF4-FFF2-40B4-BE49-F238E27FC236}">
                <a16:creationId xmlns:a16="http://schemas.microsoft.com/office/drawing/2014/main" id="{992A067E-6CB9-C14C-9A18-33F98E6EF3A7}"/>
              </a:ext>
            </a:extLst>
          </p:cNvPr>
          <p:cNvSpPr txBox="1"/>
          <p:nvPr/>
        </p:nvSpPr>
        <p:spPr>
          <a:xfrm>
            <a:off x="865632" y="633984"/>
            <a:ext cx="1066800" cy="499872"/>
          </a:xfrm>
          <a:prstGeom prst="rect">
            <a:avLst/>
          </a:prstGeom>
          <a:solidFill>
            <a:srgbClr val="FF00FF"/>
          </a:solidFill>
          <a:ln w="6350">
            <a:noFill/>
          </a:ln>
        </p:spPr>
        <p:txBody>
          <a:bodyPr wrap="square" lIns="24384" tIns="12192" rIns="24384" bIns="0" rtlCol="0" anchor="ctr" anchorCtr="1">
            <a:normAutofit fontScale="85000" lnSpcReduction="20000"/>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067" dirty="0">
                <a:solidFill>
                  <a:schemeClr val="bg1"/>
                </a:solidFill>
              </a:rPr>
              <a:t>Resize the UCLA logo to match the size &amp; position of this box</a:t>
            </a:r>
          </a:p>
        </p:txBody>
      </p:sp>
      <p:sp>
        <p:nvSpPr>
          <p:cNvPr id="6" name="Text Placeholder 5">
            <a:extLst>
              <a:ext uri="{FF2B5EF4-FFF2-40B4-BE49-F238E27FC236}">
                <a16:creationId xmlns:a16="http://schemas.microsoft.com/office/drawing/2014/main" id="{D1A3CCD6-7C87-3540-AD4F-C4E375A40A67}"/>
              </a:ext>
            </a:extLst>
          </p:cNvPr>
          <p:cNvSpPr>
            <a:spLocks noGrp="1"/>
          </p:cNvSpPr>
          <p:nvPr>
            <p:ph type="body" sz="quarter" idx="25" hasCustomPrompt="1"/>
          </p:nvPr>
        </p:nvSpPr>
        <p:spPr>
          <a:xfrm>
            <a:off x="853440" y="2194560"/>
            <a:ext cx="4474815" cy="148630"/>
          </a:xfrm>
          <a:prstGeom prst="rect">
            <a:avLst/>
          </a:prstGeom>
        </p:spPr>
        <p:txBody>
          <a:bodyPr wrap="none" lIns="18288">
            <a:spAutoFit/>
          </a:bodyPr>
          <a:lstStyle>
            <a:lvl1pPr marL="0" indent="0">
              <a:buNone/>
              <a:defRPr sz="1067" cap="all" baseline="0">
                <a:latin typeface="+mn-lt"/>
              </a:defRPr>
            </a:lvl1pPr>
            <a:lvl2pPr marL="0" indent="0">
              <a:buFont typeface="Arial" panose="020B0604020202020204" pitchFamily="34" charset="0"/>
              <a:buNone/>
              <a:defRPr sz="1067">
                <a:latin typeface="+mn-lt"/>
              </a:defRPr>
            </a:lvl2pPr>
            <a:lvl3pPr marL="484620" indent="0">
              <a:buNone/>
              <a:defRPr sz="1067">
                <a:latin typeface="+mn-lt"/>
              </a:defRPr>
            </a:lvl3pPr>
            <a:lvl4pPr marL="0" indent="0">
              <a:buNone/>
              <a:defRPr sz="1067">
                <a:latin typeface="+mn-lt"/>
              </a:defRPr>
            </a:lvl4pPr>
            <a:lvl5pPr marL="0" indent="0">
              <a:buNone/>
              <a:defRPr sz="1067">
                <a:latin typeface="+mn-lt"/>
              </a:defRPr>
            </a:lvl5pPr>
          </a:lstStyle>
          <a:p>
            <a:pPr lvl="0"/>
            <a:r>
              <a:rPr lang="en-US" dirty="0"/>
              <a:t>JOB # GOES HERE [REMOVE FOR LIVE AUDIENCE PRESENTATION]</a:t>
            </a:r>
          </a:p>
        </p:txBody>
      </p:sp>
      <p:sp>
        <p:nvSpPr>
          <p:cNvPr id="2" name="TextBox 1">
            <a:extLst>
              <a:ext uri="{FF2B5EF4-FFF2-40B4-BE49-F238E27FC236}">
                <a16:creationId xmlns:a16="http://schemas.microsoft.com/office/drawing/2014/main" id="{E2AB141D-50D8-B545-AC99-DA856384CC54}"/>
              </a:ext>
            </a:extLst>
          </p:cNvPr>
          <p:cNvSpPr txBox="1"/>
          <p:nvPr/>
        </p:nvSpPr>
        <p:spPr>
          <a:xfrm>
            <a:off x="8793019" y="406401"/>
            <a:ext cx="1902691" cy="461665"/>
          </a:xfrm>
          <a:prstGeom prst="rect">
            <a:avLst/>
          </a:prstGeom>
          <a:noFill/>
        </p:spPr>
        <p:txBody>
          <a:bodyPr wrap="square" rtlCol="0">
            <a:spAutoFit/>
          </a:bodyPr>
          <a:lstStyle/>
          <a:p>
            <a:endParaRPr lang="en-US" sz="2400" dirty="0"/>
          </a:p>
        </p:txBody>
      </p:sp>
      <p:sp>
        <p:nvSpPr>
          <p:cNvPr id="10" name="Text Placeholder 9">
            <a:extLst>
              <a:ext uri="{FF2B5EF4-FFF2-40B4-BE49-F238E27FC236}">
                <a16:creationId xmlns:a16="http://schemas.microsoft.com/office/drawing/2014/main" id="{E60C41A6-45A6-5B44-9CEC-EBB9C50F73C1}"/>
              </a:ext>
            </a:extLst>
          </p:cNvPr>
          <p:cNvSpPr>
            <a:spLocks noGrp="1"/>
          </p:cNvSpPr>
          <p:nvPr>
            <p:ph type="body" sz="quarter" idx="27" hasCustomPrompt="1"/>
          </p:nvPr>
        </p:nvSpPr>
        <p:spPr>
          <a:xfrm>
            <a:off x="4706470" y="4256635"/>
            <a:ext cx="6510169" cy="333296"/>
          </a:xfrm>
          <a:prstGeom prst="rect">
            <a:avLst/>
          </a:prstGeom>
        </p:spPr>
        <p:txBody>
          <a:bodyPr lIns="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1. GUIDES – To make sure guides are visible, inside the View ribbon, click the Guides checkbox. Then click the icon inside the picture frame to add your logo.</a:t>
            </a:r>
          </a:p>
        </p:txBody>
      </p:sp>
      <p:sp>
        <p:nvSpPr>
          <p:cNvPr id="22" name="Text Placeholder 9">
            <a:extLst>
              <a:ext uri="{FF2B5EF4-FFF2-40B4-BE49-F238E27FC236}">
                <a16:creationId xmlns:a16="http://schemas.microsoft.com/office/drawing/2014/main" id="{A7DA1E21-D79E-F544-A510-7244E006EC4A}"/>
              </a:ext>
            </a:extLst>
          </p:cNvPr>
          <p:cNvSpPr>
            <a:spLocks noGrp="1"/>
          </p:cNvSpPr>
          <p:nvPr>
            <p:ph type="body" sz="quarter" idx="28" hasCustomPrompt="1"/>
          </p:nvPr>
        </p:nvSpPr>
        <p:spPr>
          <a:xfrm>
            <a:off x="4706470" y="4700563"/>
            <a:ext cx="6510169" cy="333296"/>
          </a:xfrm>
          <a:prstGeom prst="rect">
            <a:avLst/>
          </a:prstGeom>
        </p:spPr>
        <p:txBody>
          <a:bodyPr lIns="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2. QUALITY – For the sharpest image, we recommend selecting your logo from the </a:t>
            </a:r>
            <a:r>
              <a:rPr lang="en-US" dirty="0" err="1"/>
              <a:t>svg</a:t>
            </a:r>
            <a:r>
              <a:rPr lang="en-US" dirty="0"/>
              <a:t> folder. Insert the </a:t>
            </a:r>
            <a:r>
              <a:rPr lang="en-US" dirty="0" err="1"/>
              <a:t>Bxd-blk</a:t>
            </a:r>
            <a:r>
              <a:rPr lang="en-US" dirty="0"/>
              <a:t> or Boxed-</a:t>
            </a:r>
            <a:r>
              <a:rPr lang="en-US" dirty="0" err="1"/>
              <a:t>BlackType</a:t>
            </a:r>
            <a:r>
              <a:rPr lang="en-US" dirty="0"/>
              <a:t> version and it will appear in the picture frame.</a:t>
            </a:r>
          </a:p>
        </p:txBody>
      </p:sp>
      <p:sp>
        <p:nvSpPr>
          <p:cNvPr id="23" name="Text Placeholder 9">
            <a:extLst>
              <a:ext uri="{FF2B5EF4-FFF2-40B4-BE49-F238E27FC236}">
                <a16:creationId xmlns:a16="http://schemas.microsoft.com/office/drawing/2014/main" id="{624A8DDF-AAAB-5F4B-94B6-2B8F1EAAD0A7}"/>
              </a:ext>
            </a:extLst>
          </p:cNvPr>
          <p:cNvSpPr>
            <a:spLocks noGrp="1"/>
          </p:cNvSpPr>
          <p:nvPr>
            <p:ph type="body" sz="quarter" idx="29" hasCustomPrompt="1"/>
          </p:nvPr>
        </p:nvSpPr>
        <p:spPr>
          <a:xfrm>
            <a:off x="4706470" y="5144491"/>
            <a:ext cx="6510169" cy="955048"/>
          </a:xfrm>
          <a:prstGeom prst="rect">
            <a:avLst/>
          </a:prstGeom>
        </p:spPr>
        <p:txBody>
          <a:bodyPr lIns="0" tIns="45720" rIns="91440" bIns="4572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lvl="0"/>
            <a:r>
              <a:rPr lang="en-US" dirty="0"/>
              <a:t>3. SCALE – With the picture frame selected, inside the Graphic Format ribbon, click the Format Pane. Click the Size and Properties icon and open the Size section. Make sure the boxes for Lock aspect ratio and Relative to original picture size are checked. Click the RESET button to resize the logo in the frame. Continue resizing using the scaling arrows if necessary. The blue UCLA logo box should match up with the top and bottom guides.</a:t>
            </a:r>
          </a:p>
        </p:txBody>
      </p:sp>
      <p:sp>
        <p:nvSpPr>
          <p:cNvPr id="24" name="Text Placeholder 9">
            <a:extLst>
              <a:ext uri="{FF2B5EF4-FFF2-40B4-BE49-F238E27FC236}">
                <a16:creationId xmlns:a16="http://schemas.microsoft.com/office/drawing/2014/main" id="{780DC648-A60E-984C-B078-E1226FC92945}"/>
              </a:ext>
            </a:extLst>
          </p:cNvPr>
          <p:cNvSpPr>
            <a:spLocks noGrp="1"/>
          </p:cNvSpPr>
          <p:nvPr>
            <p:ph type="body" sz="quarter" idx="30" hasCustomPrompt="1"/>
          </p:nvPr>
        </p:nvSpPr>
        <p:spPr>
          <a:xfrm>
            <a:off x="6366457" y="6233315"/>
            <a:ext cx="6510169" cy="167140"/>
          </a:xfrm>
          <a:prstGeom prst="rect">
            <a:avLst/>
          </a:prstGeom>
        </p:spPr>
        <p:txBody>
          <a:bodyPr lIns="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lvl="0"/>
            <a:r>
              <a:rPr lang="en-US" dirty="0"/>
              <a:t>4. POSITION – Align the blue UCLA logo box to meet the left guide. </a:t>
            </a:r>
          </a:p>
        </p:txBody>
      </p:sp>
      <p:sp>
        <p:nvSpPr>
          <p:cNvPr id="8" name="Text Placeholder 7">
            <a:extLst>
              <a:ext uri="{FF2B5EF4-FFF2-40B4-BE49-F238E27FC236}">
                <a16:creationId xmlns:a16="http://schemas.microsoft.com/office/drawing/2014/main" id="{2FA6F6D3-C084-D543-B260-D6C73FE285CF}"/>
              </a:ext>
            </a:extLst>
          </p:cNvPr>
          <p:cNvSpPr>
            <a:spLocks noGrp="1"/>
          </p:cNvSpPr>
          <p:nvPr>
            <p:ph type="body" sz="quarter" idx="31" hasCustomPrompt="1"/>
          </p:nvPr>
        </p:nvSpPr>
        <p:spPr>
          <a:xfrm>
            <a:off x="853440" y="2523744"/>
            <a:ext cx="10363200" cy="1470061"/>
          </a:xfrm>
          <a:prstGeom prst="rect">
            <a:avLst/>
          </a:prstGeom>
        </p:spPr>
        <p:txBody>
          <a:bodyPr wrap="square" anchor="ctr" anchorCtr="0">
            <a:spAutoFit/>
          </a:bodyPr>
          <a:lstStyle>
            <a:lvl1pPr marL="0" indent="0">
              <a:buNone/>
              <a:defRPr sz="4800" b="1">
                <a:latin typeface="+mj-lt"/>
              </a:defRPr>
            </a:lvl1pPr>
            <a:lvl2pPr marL="0" indent="0">
              <a:buFont typeface="Arial" panose="020B0604020202020204" pitchFamily="34" charset="0"/>
              <a:buNone/>
              <a:defRPr sz="4800" b="1">
                <a:latin typeface="+mj-lt"/>
              </a:defRPr>
            </a:lvl2pPr>
            <a:lvl3pPr marL="484620" indent="0">
              <a:buNone/>
              <a:defRPr sz="4800" b="1">
                <a:latin typeface="+mj-lt"/>
              </a:defRPr>
            </a:lvl3pPr>
            <a:lvl4pPr marL="0" indent="0">
              <a:buNone/>
              <a:defRPr sz="4800" b="1">
                <a:latin typeface="+mj-lt"/>
              </a:defRPr>
            </a:lvl4pPr>
            <a:lvl5pPr marL="0" indent="0">
              <a:buNone/>
              <a:defRPr sz="4800" b="1">
                <a:latin typeface="+mj-lt"/>
              </a:defRPr>
            </a:lvl5pPr>
          </a:lstStyle>
          <a:p>
            <a:pPr lvl="0"/>
            <a:r>
              <a:rPr lang="en-US" dirty="0"/>
              <a:t>Presentation Opener Title</a:t>
            </a:r>
          </a:p>
          <a:p>
            <a:pPr lvl="0"/>
            <a:r>
              <a:rPr lang="en-US" dirty="0"/>
              <a:t>Goes Here</a:t>
            </a:r>
          </a:p>
        </p:txBody>
      </p:sp>
      <p:sp>
        <p:nvSpPr>
          <p:cNvPr id="19" name="TextBox 18" hidden="1">
            <a:extLst>
              <a:ext uri="{FF2B5EF4-FFF2-40B4-BE49-F238E27FC236}">
                <a16:creationId xmlns:a16="http://schemas.microsoft.com/office/drawing/2014/main" id="{DAEABCCE-008D-444A-9E36-5D3414A07090}"/>
              </a:ext>
            </a:extLst>
          </p:cNvPr>
          <p:cNvSpPr txBox="1"/>
          <p:nvPr/>
        </p:nvSpPr>
        <p:spPr>
          <a:xfrm>
            <a:off x="865632" y="633984"/>
            <a:ext cx="1066800" cy="499872"/>
          </a:xfrm>
          <a:prstGeom prst="rect">
            <a:avLst/>
          </a:prstGeom>
          <a:solidFill>
            <a:srgbClr val="FF00FF"/>
          </a:solidFill>
          <a:ln w="6350">
            <a:noFill/>
          </a:ln>
        </p:spPr>
        <p:txBody>
          <a:bodyPr wrap="square" lIns="24384" tIns="12192" rIns="24384" bIns="0" rtlCol="0" anchor="ctr" anchorCtr="1">
            <a:normAutofit fontScale="85000" lnSpcReduction="20000"/>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067" dirty="0">
                <a:solidFill>
                  <a:schemeClr val="bg1"/>
                </a:solidFill>
              </a:rPr>
              <a:t>Resize the UCLA logo to match the size &amp; position of this box</a:t>
            </a:r>
          </a:p>
        </p:txBody>
      </p:sp>
      <p:sp>
        <p:nvSpPr>
          <p:cNvPr id="20" name="TextBox 19">
            <a:extLst>
              <a:ext uri="{FF2B5EF4-FFF2-40B4-BE49-F238E27FC236}">
                <a16:creationId xmlns:a16="http://schemas.microsoft.com/office/drawing/2014/main" id="{7B98486D-C649-D848-B5F6-E86CD5336334}"/>
              </a:ext>
            </a:extLst>
          </p:cNvPr>
          <p:cNvSpPr txBox="1"/>
          <p:nvPr/>
        </p:nvSpPr>
        <p:spPr>
          <a:xfrm>
            <a:off x="8793019" y="406401"/>
            <a:ext cx="1902691" cy="461665"/>
          </a:xfrm>
          <a:prstGeom prst="rect">
            <a:avLst/>
          </a:prstGeom>
          <a:noFill/>
        </p:spPr>
        <p:txBody>
          <a:bodyPr wrap="square" rtlCol="0">
            <a:spAutoFit/>
          </a:bodyPr>
          <a:lstStyle/>
          <a:p>
            <a:endParaRPr lang="en-US" sz="2400" dirty="0"/>
          </a:p>
        </p:txBody>
      </p:sp>
      <p:pic>
        <p:nvPicPr>
          <p:cNvPr id="9" name="Picture 8">
            <a:extLst>
              <a:ext uri="{FF2B5EF4-FFF2-40B4-BE49-F238E27FC236}">
                <a16:creationId xmlns:a16="http://schemas.microsoft.com/office/drawing/2014/main" id="{93A59E66-0433-A93F-0B0E-D4A54F33BB8A}"/>
              </a:ext>
            </a:extLst>
          </p:cNvPr>
          <p:cNvPicPr>
            <a:picLocks noChangeAspect="1"/>
          </p:cNvPicPr>
          <p:nvPr/>
        </p:nvPicPr>
        <p:blipFill>
          <a:blip r:embed="rId3"/>
          <a:stretch>
            <a:fillRect/>
          </a:stretch>
        </p:blipFill>
        <p:spPr>
          <a:xfrm>
            <a:off x="853440" y="460543"/>
            <a:ext cx="1566125" cy="1566125"/>
          </a:xfrm>
          <a:prstGeom prst="rect">
            <a:avLst/>
          </a:prstGeom>
        </p:spPr>
      </p:pic>
    </p:spTree>
    <p:extLst>
      <p:ext uri="{BB962C8B-B14F-4D97-AF65-F5344CB8AC3E}">
        <p14:creationId xmlns:p14="http://schemas.microsoft.com/office/powerpoint/2010/main" val="3693717268"/>
      </p:ext>
    </p:extLst>
  </p:cSld>
  <p:clrMapOvr>
    <a:masterClrMapping/>
  </p:clrMapOvr>
  <p:extLst>
    <p:ext uri="{DCECCB84-F9BA-43D5-87BE-67443E8EF086}">
      <p15:sldGuideLst xmlns:p15="http://schemas.microsoft.com/office/powerpoint/2012/main">
        <p15:guide id="5" orient="horz" pos="300">
          <p15:clr>
            <a:srgbClr val="FBAE40"/>
          </p15:clr>
        </p15:guide>
        <p15:guide id="6" orient="horz" pos="540">
          <p15:clr>
            <a:srgbClr val="FBAE40"/>
          </p15:clr>
        </p15:guide>
        <p15:guide id="7" pos="408">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sp>
        <p:nvSpPr>
          <p:cNvPr id="5" name="Background">
            <a:extLst>
              <a:ext uri="{FF2B5EF4-FFF2-40B4-BE49-F238E27FC236}">
                <a16:creationId xmlns:a16="http://schemas.microsoft.com/office/drawing/2014/main" id="{4C1E4286-FD2F-814C-A4E5-B50094C0B6DB}"/>
              </a:ext>
            </a:extLst>
          </p:cNvPr>
          <p:cNvSpPr/>
          <p:nvPr/>
        </p:nvSpPr>
        <p:spPr>
          <a:xfrm>
            <a:off x="0" y="0"/>
            <a:ext cx="12192000" cy="60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US" sz="5333" b="0" i="0" dirty="0">
              <a:latin typeface="Helvetica Regular" pitchFamily="2" charset="0"/>
            </a:endParaRPr>
          </a:p>
        </p:txBody>
      </p:sp>
      <p:graphicFrame>
        <p:nvGraphicFramePr>
          <p:cNvPr id="11" name="Table 10" hidden="1">
            <a:extLst>
              <a:ext uri="{FF2B5EF4-FFF2-40B4-BE49-F238E27FC236}">
                <a16:creationId xmlns:a16="http://schemas.microsoft.com/office/drawing/2014/main" id="{A59B268B-FC1E-1745-BAE9-3F02C5965F2C}"/>
              </a:ext>
            </a:extLst>
          </p:cNvPr>
          <p:cNvGraphicFramePr>
            <a:graphicFrameLocks noGrp="1"/>
          </p:cNvGraphicFramePr>
          <p:nvPr>
            <p:extLst>
              <p:ext uri="{D42A27DB-BD31-4B8C-83A1-F6EECF244321}">
                <p14:modId xmlns:p14="http://schemas.microsoft.com/office/powerpoint/2010/main" val="3113960386"/>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4" name="Text Placeholder 3">
            <a:extLst>
              <a:ext uri="{FF2B5EF4-FFF2-40B4-BE49-F238E27FC236}">
                <a16:creationId xmlns:a16="http://schemas.microsoft.com/office/drawing/2014/main" id="{DF2C5F55-93C0-9344-9E3D-94935F3D2760}"/>
              </a:ext>
            </a:extLst>
          </p:cNvPr>
          <p:cNvSpPr>
            <a:spLocks noGrp="1"/>
          </p:cNvSpPr>
          <p:nvPr>
            <p:ph type="body" sz="quarter" idx="20" hasCustomPrompt="1"/>
          </p:nvPr>
        </p:nvSpPr>
        <p:spPr>
          <a:xfrm>
            <a:off x="853439" y="3535680"/>
            <a:ext cx="10363200" cy="297069"/>
          </a:xfrm>
          <a:prstGeom prst="rect">
            <a:avLst/>
          </a:prstGeom>
        </p:spPr>
        <p:txBody>
          <a:bodyPr>
            <a:spAutoFit/>
          </a:bodyPr>
          <a:lstStyle>
            <a:lvl1pPr marL="0" indent="0">
              <a:buFontTx/>
              <a:buNone/>
              <a:defRPr sz="2133" b="1" i="0" cap="all" baseline="0">
                <a:latin typeface="Helvetica" pitchFamily="2" charset="0"/>
              </a:defRPr>
            </a:lvl1pPr>
            <a:lvl2pPr>
              <a:buFontTx/>
              <a:buNone/>
              <a:defRPr b="1"/>
            </a:lvl2pPr>
            <a:lvl3pPr marL="914377" indent="0">
              <a:buFontTx/>
              <a:buNone/>
              <a:defRPr b="1"/>
            </a:lvl3pPr>
            <a:lvl4pPr marL="1371566" indent="0">
              <a:buFontTx/>
              <a:buNone/>
              <a:defRPr b="1"/>
            </a:lvl4pPr>
            <a:lvl5pPr marL="1828754" indent="0">
              <a:buFontTx/>
              <a:buNone/>
              <a:defRPr b="1"/>
            </a:lvl5pPr>
          </a:lstStyle>
          <a:p>
            <a:pPr lvl="0"/>
            <a:r>
              <a:rPr lang="en-US" dirty="0"/>
              <a:t>ADDITIONAL TEXT GOES HERE </a:t>
            </a:r>
          </a:p>
        </p:txBody>
      </p:sp>
      <p:sp>
        <p:nvSpPr>
          <p:cNvPr id="3" name="TextBox 2">
            <a:extLst>
              <a:ext uri="{FF2B5EF4-FFF2-40B4-BE49-F238E27FC236}">
                <a16:creationId xmlns:a16="http://schemas.microsoft.com/office/drawing/2014/main" id="{5F64B9DE-6557-C54A-BF36-8E798604EA3F}"/>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Section Divider</a:t>
            </a:r>
          </a:p>
        </p:txBody>
      </p:sp>
      <p:sp>
        <p:nvSpPr>
          <p:cNvPr id="7" name="Header rule">
            <a:extLst>
              <a:ext uri="{FF2B5EF4-FFF2-40B4-BE49-F238E27FC236}">
                <a16:creationId xmlns:a16="http://schemas.microsoft.com/office/drawing/2014/main" id="{09B1960F-507A-E84C-8B64-1891B754A975}"/>
              </a:ext>
            </a:extLst>
          </p:cNvPr>
          <p:cNvSpPr/>
          <p:nvPr/>
        </p:nvSpPr>
        <p:spPr>
          <a:xfrm>
            <a:off x="853440" y="3291840"/>
            <a:ext cx="10363200" cy="48768"/>
          </a:xfrm>
          <a:prstGeom prst="rect">
            <a:avLst/>
          </a:prstGeom>
          <a:solidFill>
            <a:srgbClr val="2C75A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2400" b="0" i="0" dirty="0">
              <a:latin typeface="Helvetica Regular" pitchFamily="2" charset="0"/>
            </a:endParaRPr>
          </a:p>
        </p:txBody>
      </p:sp>
      <p:graphicFrame>
        <p:nvGraphicFramePr>
          <p:cNvPr id="9" name="Table 8" hidden="1">
            <a:extLst>
              <a:ext uri="{FF2B5EF4-FFF2-40B4-BE49-F238E27FC236}">
                <a16:creationId xmlns:a16="http://schemas.microsoft.com/office/drawing/2014/main" id="{D23CA481-98CA-0745-833B-EFD0DBCDDA4E}"/>
              </a:ext>
            </a:extLst>
          </p:cNvPr>
          <p:cNvGraphicFramePr>
            <a:graphicFrameLocks noGrp="1"/>
          </p:cNvGraphicFramePr>
          <p:nvPr>
            <p:extLst>
              <p:ext uri="{D42A27DB-BD31-4B8C-83A1-F6EECF244321}">
                <p14:modId xmlns:p14="http://schemas.microsoft.com/office/powerpoint/2010/main" val="3279498072"/>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10" name="TextBox 9">
            <a:extLst>
              <a:ext uri="{FF2B5EF4-FFF2-40B4-BE49-F238E27FC236}">
                <a16:creationId xmlns:a16="http://schemas.microsoft.com/office/drawing/2014/main" id="{4E4989E6-36D9-5E4D-A8F4-C8D9759B609B}"/>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Section Divider</a:t>
            </a:r>
          </a:p>
        </p:txBody>
      </p:sp>
      <p:graphicFrame>
        <p:nvGraphicFramePr>
          <p:cNvPr id="12" name="Table 11" hidden="1">
            <a:extLst>
              <a:ext uri="{FF2B5EF4-FFF2-40B4-BE49-F238E27FC236}">
                <a16:creationId xmlns:a16="http://schemas.microsoft.com/office/drawing/2014/main" id="{EF7DC21F-99F8-4F48-9203-63793CFF7D9C}"/>
              </a:ext>
            </a:extLst>
          </p:cNvPr>
          <p:cNvGraphicFramePr>
            <a:graphicFrameLocks noGrp="1"/>
          </p:cNvGraphicFramePr>
          <p:nvPr>
            <p:extLst>
              <p:ext uri="{D42A27DB-BD31-4B8C-83A1-F6EECF244321}">
                <p14:modId xmlns:p14="http://schemas.microsoft.com/office/powerpoint/2010/main" val="4083986431"/>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13" name="TextBox 12">
            <a:extLst>
              <a:ext uri="{FF2B5EF4-FFF2-40B4-BE49-F238E27FC236}">
                <a16:creationId xmlns:a16="http://schemas.microsoft.com/office/drawing/2014/main" id="{39DA3775-34D5-1E49-AF02-9E34A316EF51}"/>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Section Divider</a:t>
            </a:r>
          </a:p>
        </p:txBody>
      </p:sp>
    </p:spTree>
    <p:extLst>
      <p:ext uri="{BB962C8B-B14F-4D97-AF65-F5344CB8AC3E}">
        <p14:creationId xmlns:p14="http://schemas.microsoft.com/office/powerpoint/2010/main" val="3491349024"/>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Header w/copy">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BA3E27AB-E22C-2E4F-A3EA-44DAE3ABD63C}"/>
              </a:ext>
            </a:extLst>
          </p:cNvPr>
          <p:cNvSpPr>
            <a:spLocks noGrp="1"/>
          </p:cNvSpPr>
          <p:nvPr>
            <p:ph type="body" sz="quarter" idx="13" hasCustomPrompt="1"/>
          </p:nvPr>
        </p:nvSpPr>
        <p:spPr>
          <a:xfrm>
            <a:off x="1463040" y="2072641"/>
            <a:ext cx="9144000" cy="777264"/>
          </a:xfrm>
          <a:prstGeom prst="rect">
            <a:avLst/>
          </a:prstGeom>
        </p:spPr>
        <p:txBody>
          <a:bodyPr>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24" name="Text Placeholder 23">
            <a:extLst>
              <a:ext uri="{FF2B5EF4-FFF2-40B4-BE49-F238E27FC236}">
                <a16:creationId xmlns:a16="http://schemas.microsoft.com/office/drawing/2014/main" id="{B75E8B6C-2945-AB43-B572-F1D51C630C53}"/>
              </a:ext>
            </a:extLst>
          </p:cNvPr>
          <p:cNvSpPr>
            <a:spLocks noGrp="1"/>
          </p:cNvSpPr>
          <p:nvPr>
            <p:ph type="body" sz="quarter" idx="15" hasCustomPrompt="1"/>
          </p:nvPr>
        </p:nvSpPr>
        <p:spPr>
          <a:xfrm>
            <a:off x="1463040" y="1584960"/>
            <a:ext cx="9144000" cy="287259"/>
          </a:xfrm>
          <a:prstGeom prst="rect">
            <a:avLst/>
          </a:prstGeom>
        </p:spPr>
        <p:txBody>
          <a:bodyPr>
            <a:spAutoFit/>
          </a:bodyPr>
          <a:lstStyle>
            <a:lvl1pPr marL="0" indent="0">
              <a:lnSpc>
                <a:spcPct val="100000"/>
              </a:lnSpc>
              <a:buFontTx/>
              <a:buNone/>
              <a:defRPr b="1" i="0" cap="all" baseline="0">
                <a:latin typeface="Helvetica" pitchFamily="2" charset="0"/>
              </a:defRPr>
            </a:lvl1pPr>
          </a:lstStyle>
          <a:p>
            <a:pPr lvl="0"/>
            <a:r>
              <a:rPr lang="en-US" dirty="0"/>
              <a:t>SUBHEAD</a:t>
            </a:r>
          </a:p>
        </p:txBody>
      </p:sp>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3" name="Title 2">
            <a:extLst>
              <a:ext uri="{FF2B5EF4-FFF2-40B4-BE49-F238E27FC236}">
                <a16:creationId xmlns:a16="http://schemas.microsoft.com/office/drawing/2014/main" id="{8B117F2E-F782-844A-A783-F9F40B77A93D}"/>
              </a:ext>
            </a:extLst>
          </p:cNvPr>
          <p:cNvSpPr>
            <a:spLocks noGrp="1"/>
          </p:cNvSpPr>
          <p:nvPr>
            <p:ph type="title" hasCustomPrompt="1"/>
          </p:nvPr>
        </p:nvSpPr>
        <p:spPr>
          <a:xfrm>
            <a:off x="853436" y="489869"/>
            <a:ext cx="10363200" cy="519972"/>
          </a:xfrm>
        </p:spPr>
        <p:txBody>
          <a:bodyPr anchor="b" anchorCtr="0"/>
          <a:lstStyle/>
          <a:p>
            <a:r>
              <a:rPr lang="en-US" dirty="0"/>
              <a:t>Header w/copy</a:t>
            </a:r>
          </a:p>
        </p:txBody>
      </p:sp>
    </p:spTree>
    <p:extLst>
      <p:ext uri="{BB962C8B-B14F-4D97-AF65-F5344CB8AC3E}">
        <p14:creationId xmlns:p14="http://schemas.microsoft.com/office/powerpoint/2010/main" val="835414109"/>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Header w/bullets">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BA3E27AB-E22C-2E4F-A3EA-44DAE3ABD63C}"/>
              </a:ext>
            </a:extLst>
          </p:cNvPr>
          <p:cNvSpPr>
            <a:spLocks noGrp="1"/>
          </p:cNvSpPr>
          <p:nvPr>
            <p:ph type="body" sz="quarter" idx="13" hasCustomPrompt="1"/>
          </p:nvPr>
        </p:nvSpPr>
        <p:spPr>
          <a:xfrm>
            <a:off x="1463040" y="2072641"/>
            <a:ext cx="9144000" cy="777264"/>
          </a:xfrm>
          <a:prstGeom prst="rect">
            <a:avLst/>
          </a:prstGeom>
        </p:spPr>
        <p:txBody>
          <a:bodyPr>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24" name="Text Placeholder 23">
            <a:extLst>
              <a:ext uri="{FF2B5EF4-FFF2-40B4-BE49-F238E27FC236}">
                <a16:creationId xmlns:a16="http://schemas.microsoft.com/office/drawing/2014/main" id="{B75E8B6C-2945-AB43-B572-F1D51C630C53}"/>
              </a:ext>
            </a:extLst>
          </p:cNvPr>
          <p:cNvSpPr>
            <a:spLocks noGrp="1"/>
          </p:cNvSpPr>
          <p:nvPr>
            <p:ph type="body" sz="quarter" idx="15" hasCustomPrompt="1"/>
          </p:nvPr>
        </p:nvSpPr>
        <p:spPr>
          <a:xfrm>
            <a:off x="1463040" y="1584960"/>
            <a:ext cx="9144000" cy="287259"/>
          </a:xfrm>
          <a:prstGeom prst="rect">
            <a:avLst/>
          </a:prstGeom>
        </p:spPr>
        <p:txBody>
          <a:bodyPr>
            <a:spAutoFit/>
          </a:bodyPr>
          <a:lstStyle>
            <a:lvl1pPr marL="0" indent="0">
              <a:lnSpc>
                <a:spcPct val="100000"/>
              </a:lnSpc>
              <a:buFontTx/>
              <a:buNone/>
              <a:defRPr b="1" i="0" cap="all" baseline="0">
                <a:latin typeface="Helvetica" pitchFamily="2" charset="0"/>
              </a:defRPr>
            </a:lvl1pPr>
          </a:lstStyle>
          <a:p>
            <a:pPr lvl="0"/>
            <a:r>
              <a:rPr lang="en-US" dirty="0"/>
              <a:t>SUBHEAD</a:t>
            </a:r>
          </a:p>
        </p:txBody>
      </p:sp>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4" name="Title 3">
            <a:extLst>
              <a:ext uri="{FF2B5EF4-FFF2-40B4-BE49-F238E27FC236}">
                <a16:creationId xmlns:a16="http://schemas.microsoft.com/office/drawing/2014/main" id="{34576D38-1D07-4944-9AE7-710415891258}"/>
              </a:ext>
            </a:extLst>
          </p:cNvPr>
          <p:cNvSpPr>
            <a:spLocks noGrp="1"/>
          </p:cNvSpPr>
          <p:nvPr>
            <p:ph type="title" hasCustomPrompt="1"/>
          </p:nvPr>
        </p:nvSpPr>
        <p:spPr/>
        <p:txBody>
          <a:bodyPr/>
          <a:lstStyle/>
          <a:p>
            <a:r>
              <a:rPr lang="en-US" dirty="0"/>
              <a:t>Header w/copy and bullets</a:t>
            </a:r>
          </a:p>
        </p:txBody>
      </p:sp>
      <p:sp>
        <p:nvSpPr>
          <p:cNvPr id="5" name="Text Placeholder 4">
            <a:extLst>
              <a:ext uri="{FF2B5EF4-FFF2-40B4-BE49-F238E27FC236}">
                <a16:creationId xmlns:a16="http://schemas.microsoft.com/office/drawing/2014/main" id="{FEB3799F-3DE7-0C45-B34C-091D879B69B2}"/>
              </a:ext>
            </a:extLst>
          </p:cNvPr>
          <p:cNvSpPr>
            <a:spLocks noGrp="1"/>
          </p:cNvSpPr>
          <p:nvPr>
            <p:ph type="body" sz="quarter" idx="21" hasCustomPrompt="1"/>
          </p:nvPr>
        </p:nvSpPr>
        <p:spPr>
          <a:xfrm>
            <a:off x="1463041" y="3048001"/>
            <a:ext cx="9144000" cy="518519"/>
          </a:xfrm>
        </p:spPr>
        <p:txBody>
          <a:bodyPr lIns="365760">
            <a:spAutoFit/>
          </a:bodyPr>
          <a:lstStyle>
            <a:lvl1pPr>
              <a:defRPr/>
            </a:lvl1pPr>
          </a:lstStyle>
          <a:p>
            <a:pPr lvl="0"/>
            <a:r>
              <a:rPr lang="en-US" dirty="0"/>
              <a:t>Most bulleted slides should have no more than 5 bullets with only about 5-6 words per bullet.</a:t>
            </a:r>
          </a:p>
        </p:txBody>
      </p:sp>
    </p:spTree>
    <p:extLst>
      <p:ext uri="{BB962C8B-B14F-4D97-AF65-F5344CB8AC3E}">
        <p14:creationId xmlns:p14="http://schemas.microsoft.com/office/powerpoint/2010/main" val="677771234"/>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Header w/two columns">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BA3E27AB-E22C-2E4F-A3EA-44DAE3ABD63C}"/>
              </a:ext>
            </a:extLst>
          </p:cNvPr>
          <p:cNvSpPr>
            <a:spLocks noGrp="1"/>
          </p:cNvSpPr>
          <p:nvPr>
            <p:ph type="body" sz="quarter" idx="13" hasCustomPrompt="1"/>
          </p:nvPr>
        </p:nvSpPr>
        <p:spPr>
          <a:xfrm>
            <a:off x="1463040" y="2072640"/>
            <a:ext cx="4511040" cy="1553054"/>
          </a:xfrm>
          <a:prstGeom prst="rect">
            <a:avLst/>
          </a:prstGeom>
        </p:spPr>
        <p:txBody>
          <a:bodyPr>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24" name="Text Placeholder 23">
            <a:extLst>
              <a:ext uri="{FF2B5EF4-FFF2-40B4-BE49-F238E27FC236}">
                <a16:creationId xmlns:a16="http://schemas.microsoft.com/office/drawing/2014/main" id="{B75E8B6C-2945-AB43-B572-F1D51C630C53}"/>
              </a:ext>
            </a:extLst>
          </p:cNvPr>
          <p:cNvSpPr>
            <a:spLocks noGrp="1"/>
          </p:cNvSpPr>
          <p:nvPr>
            <p:ph type="body" sz="quarter" idx="15" hasCustomPrompt="1"/>
          </p:nvPr>
        </p:nvSpPr>
        <p:spPr>
          <a:xfrm>
            <a:off x="1463040" y="1584960"/>
            <a:ext cx="4511040" cy="287259"/>
          </a:xfrm>
          <a:prstGeom prst="rect">
            <a:avLst/>
          </a:prstGeom>
        </p:spPr>
        <p:txBody>
          <a:bodyPr>
            <a:spAutoFit/>
          </a:bodyPr>
          <a:lstStyle>
            <a:lvl1pPr marL="0" indent="0">
              <a:lnSpc>
                <a:spcPct val="100000"/>
              </a:lnSpc>
              <a:buFontTx/>
              <a:buNone/>
              <a:defRPr b="1" i="0" cap="all" baseline="0">
                <a:latin typeface="Helvetica" pitchFamily="2" charset="0"/>
              </a:defRPr>
            </a:lvl1pPr>
          </a:lstStyle>
          <a:p>
            <a:pPr lvl="0"/>
            <a:r>
              <a:rPr lang="en-US" dirty="0"/>
              <a:t>Column One Subhead</a:t>
            </a:r>
          </a:p>
        </p:txBody>
      </p:sp>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6705600" y="2072640"/>
            <a:ext cx="4511040" cy="1553054"/>
          </a:xfrm>
          <a:prstGeom prst="rect">
            <a:avLst/>
          </a:prstGeom>
        </p:spPr>
        <p:txBody>
          <a:bodyPr>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6705600" y="1584960"/>
            <a:ext cx="4511040" cy="287259"/>
          </a:xfrm>
          <a:prstGeom prst="rect">
            <a:avLst/>
          </a:prstGeom>
        </p:spPr>
        <p:txBody>
          <a:bodyPr>
            <a:spAutoFit/>
          </a:bodyPr>
          <a:lstStyle>
            <a:lvl1pPr marL="0" indent="0">
              <a:lnSpc>
                <a:spcPct val="100000"/>
              </a:lnSpc>
              <a:buFontTx/>
              <a:buNone/>
              <a:defRPr b="1" i="0" cap="all" baseline="0">
                <a:latin typeface="Helvetica" pitchFamily="2" charset="0"/>
              </a:defRPr>
            </a:lvl1pPr>
          </a:lstStyle>
          <a:p>
            <a:pPr lvl="0"/>
            <a:r>
              <a:rPr lang="en-US" dirty="0"/>
              <a:t>Column Two Subhead</a:t>
            </a:r>
          </a:p>
        </p:txBody>
      </p:sp>
      <p:sp>
        <p:nvSpPr>
          <p:cNvPr id="2" name="Title 1">
            <a:extLst>
              <a:ext uri="{FF2B5EF4-FFF2-40B4-BE49-F238E27FC236}">
                <a16:creationId xmlns:a16="http://schemas.microsoft.com/office/drawing/2014/main" id="{B3E3FFDB-27DF-174A-9ED2-F20F22E29A5C}"/>
              </a:ext>
            </a:extLst>
          </p:cNvPr>
          <p:cNvSpPr>
            <a:spLocks noGrp="1"/>
          </p:cNvSpPr>
          <p:nvPr>
            <p:ph type="title" hasCustomPrompt="1"/>
          </p:nvPr>
        </p:nvSpPr>
        <p:spPr/>
        <p:txBody>
          <a:bodyPr/>
          <a:lstStyle/>
          <a:p>
            <a:r>
              <a:rPr lang="en-US" dirty="0"/>
              <a:t>Header w/two columns</a:t>
            </a:r>
          </a:p>
        </p:txBody>
      </p:sp>
    </p:spTree>
    <p:extLst>
      <p:ext uri="{BB962C8B-B14F-4D97-AF65-F5344CB8AC3E}">
        <p14:creationId xmlns:p14="http://schemas.microsoft.com/office/powerpoint/2010/main" val="3557386842"/>
      </p:ext>
    </p:extLst>
  </p:cSld>
  <p:clrMapOvr>
    <a:masterClrMapping/>
  </p:clrMapOvr>
  <p:extLst>
    <p:ext uri="{DCECCB84-F9BA-43D5-87BE-67443E8EF086}">
      <p15:sldGuideLst xmlns:p15="http://schemas.microsoft.com/office/powerpoint/2012/main">
        <p15:guide id="1" pos="2880">
          <p15:clr>
            <a:srgbClr val="FBAE40"/>
          </p15:clr>
        </p15:guide>
        <p15:guide id="2" pos="3096">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Header w/table">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3" name="Title 2">
            <a:extLst>
              <a:ext uri="{FF2B5EF4-FFF2-40B4-BE49-F238E27FC236}">
                <a16:creationId xmlns:a16="http://schemas.microsoft.com/office/drawing/2014/main" id="{3BE623E0-A664-AE40-BA0B-DD28927DB98C}"/>
              </a:ext>
            </a:extLst>
          </p:cNvPr>
          <p:cNvSpPr>
            <a:spLocks noGrp="1"/>
          </p:cNvSpPr>
          <p:nvPr>
            <p:ph type="title" hasCustomPrompt="1"/>
          </p:nvPr>
        </p:nvSpPr>
        <p:spPr/>
        <p:txBody>
          <a:bodyPr/>
          <a:lstStyle/>
          <a:p>
            <a:r>
              <a:rPr lang="en-US" dirty="0"/>
              <a:t>Header w/table</a:t>
            </a:r>
          </a:p>
        </p:txBody>
      </p:sp>
      <p:sp>
        <p:nvSpPr>
          <p:cNvPr id="4" name="Table Placeholder 3">
            <a:extLst>
              <a:ext uri="{FF2B5EF4-FFF2-40B4-BE49-F238E27FC236}">
                <a16:creationId xmlns:a16="http://schemas.microsoft.com/office/drawing/2014/main" id="{DC239404-90E7-C24E-AFE4-2269257F0B4F}"/>
              </a:ext>
            </a:extLst>
          </p:cNvPr>
          <p:cNvSpPr>
            <a:spLocks noGrp="1"/>
          </p:cNvSpPr>
          <p:nvPr>
            <p:ph type="tbl" sz="quarter" idx="20"/>
          </p:nvPr>
        </p:nvSpPr>
        <p:spPr>
          <a:xfrm>
            <a:off x="1463040" y="1584960"/>
            <a:ext cx="8534400" cy="260071"/>
          </a:xfrm>
          <a:prstGeom prst="rect">
            <a:avLst/>
          </a:prstGeom>
          <a:solidFill>
            <a:srgbClr val="DBE7F5"/>
          </a:solidFill>
        </p:spPr>
        <p:txBody>
          <a:bodyPr anchor="t" anchorCtr="1"/>
          <a:lstStyle>
            <a:lvl1pPr marL="0" indent="0" algn="ctr">
              <a:buNone/>
              <a:defRPr>
                <a:solidFill>
                  <a:srgbClr val="898989"/>
                </a:solidFill>
              </a:defRPr>
            </a:lvl1pPr>
          </a:lstStyle>
          <a:p>
            <a:r>
              <a:rPr lang="en-US"/>
              <a:t>Click icon to add table</a:t>
            </a:r>
            <a:endParaRPr lang="en-US" dirty="0"/>
          </a:p>
        </p:txBody>
      </p:sp>
      <p:sp>
        <p:nvSpPr>
          <p:cNvPr id="7" name="Text Placeholder 3">
            <a:extLst>
              <a:ext uri="{FF2B5EF4-FFF2-40B4-BE49-F238E27FC236}">
                <a16:creationId xmlns:a16="http://schemas.microsoft.com/office/drawing/2014/main" id="{333AD3F6-9F07-D947-93D3-62C883A521CD}"/>
              </a:ext>
            </a:extLst>
          </p:cNvPr>
          <p:cNvSpPr>
            <a:spLocks noGrp="1"/>
          </p:cNvSpPr>
          <p:nvPr>
            <p:ph type="body" sz="quarter" idx="12" hasCustomPrompt="1"/>
          </p:nvPr>
        </p:nvSpPr>
        <p:spPr>
          <a:xfrm>
            <a:off x="10319746" y="1584961"/>
            <a:ext cx="1262655" cy="1805623"/>
          </a:xfrm>
          <a:prstGeom prst="rect">
            <a:avLst/>
          </a:prstGeom>
        </p:spPr>
        <p:txBody>
          <a:bodyPr wrap="square" lIns="0">
            <a:spAutoFit/>
          </a:bodyPr>
          <a:lstStyle>
            <a:lvl1pPr marL="0" indent="0" algn="l">
              <a:lnSpc>
                <a:spcPct val="100000"/>
              </a:lnSpc>
              <a:buNone/>
              <a:defRPr sz="1067" b="0">
                <a:solidFill>
                  <a:srgbClr val="FC28FC"/>
                </a:solidFill>
              </a:defRPr>
            </a:lvl1pPr>
            <a:lvl2pPr marL="457189" indent="0">
              <a:buNone/>
              <a:defRPr>
                <a:solidFill>
                  <a:srgbClr val="FF0000"/>
                </a:solidFill>
              </a:defRPr>
            </a:lvl2pPr>
            <a:lvl3pPr marL="914377" indent="0">
              <a:buNone/>
              <a:defRPr>
                <a:solidFill>
                  <a:srgbClr val="FF0000"/>
                </a:solidFill>
              </a:defRPr>
            </a:lvl3pPr>
            <a:lvl4pPr marL="1371566" indent="0">
              <a:buNone/>
              <a:defRPr>
                <a:solidFill>
                  <a:srgbClr val="FF0000"/>
                </a:solidFill>
              </a:defRPr>
            </a:lvl4pPr>
            <a:lvl5pPr marL="1828754" indent="0">
              <a:buNone/>
              <a:defRPr>
                <a:solidFill>
                  <a:srgbClr val="FF0000"/>
                </a:solidFill>
              </a:defRPr>
            </a:lvl5pPr>
          </a:lstStyle>
          <a:p>
            <a:pPr lvl="0"/>
            <a:r>
              <a:rPr lang="en-US" dirty="0"/>
              <a:t>Input data using the custom table. If you’re not sure you’ll need this table, we recommend HIDING the slide temporarily instead of deleting it. Once deleted, the custom table can be recovered from the master source file. </a:t>
            </a:r>
          </a:p>
        </p:txBody>
      </p:sp>
    </p:spTree>
    <p:extLst>
      <p:ext uri="{BB962C8B-B14F-4D97-AF65-F5344CB8AC3E}">
        <p14:creationId xmlns:p14="http://schemas.microsoft.com/office/powerpoint/2010/main" val="1688075984"/>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Header w/one image on Left">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6096000" y="2072640"/>
            <a:ext cx="5120637" cy="1553054"/>
          </a:xfrm>
          <a:prstGeom prst="rect">
            <a:avLst/>
          </a:prstGeom>
        </p:spPr>
        <p:txBody>
          <a:bodyPr lIns="36576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6095999" y="1584960"/>
            <a:ext cx="5120639" cy="287259"/>
          </a:xfrm>
          <a:prstGeom prst="rect">
            <a:avLst/>
          </a:prstGeom>
        </p:spPr>
        <p:txBody>
          <a:bodyPr lIns="365760" rIns="0">
            <a:spAutoFit/>
          </a:bodyPr>
          <a:lstStyle>
            <a:lvl1pPr marL="0" indent="0">
              <a:lnSpc>
                <a:spcPct val="100000"/>
              </a:lnSpc>
              <a:buFontTx/>
              <a:buNone/>
              <a:defRPr b="1" i="0" cap="all" baseline="0">
                <a:latin typeface="Helvetica" pitchFamily="2" charset="0"/>
              </a:defRPr>
            </a:lvl1pPr>
          </a:lstStyle>
          <a:p>
            <a:pPr lvl="0"/>
            <a:r>
              <a:rPr lang="en-US" dirty="0"/>
              <a:t>SUBHEAD</a:t>
            </a:r>
          </a:p>
        </p:txBody>
      </p:sp>
      <p:sp>
        <p:nvSpPr>
          <p:cNvPr id="3" name="Picture Placeholder 2">
            <a:extLst>
              <a:ext uri="{FF2B5EF4-FFF2-40B4-BE49-F238E27FC236}">
                <a16:creationId xmlns:a16="http://schemas.microsoft.com/office/drawing/2014/main" id="{3567B317-BBC9-8047-B52F-0FE9612A42BF}"/>
              </a:ext>
            </a:extLst>
          </p:cNvPr>
          <p:cNvSpPr>
            <a:spLocks noGrp="1"/>
          </p:cNvSpPr>
          <p:nvPr>
            <p:ph type="pic" sz="quarter" idx="22"/>
          </p:nvPr>
        </p:nvSpPr>
        <p:spPr>
          <a:xfrm>
            <a:off x="853440" y="1584960"/>
            <a:ext cx="524256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2" name="Title 1">
            <a:extLst>
              <a:ext uri="{FF2B5EF4-FFF2-40B4-BE49-F238E27FC236}">
                <a16:creationId xmlns:a16="http://schemas.microsoft.com/office/drawing/2014/main" id="{E9E129D3-DC40-9145-85FB-07D3D32FEFDC}"/>
              </a:ext>
            </a:extLst>
          </p:cNvPr>
          <p:cNvSpPr>
            <a:spLocks noGrp="1"/>
          </p:cNvSpPr>
          <p:nvPr>
            <p:ph type="title" hasCustomPrompt="1"/>
          </p:nvPr>
        </p:nvSpPr>
        <p:spPr/>
        <p:txBody>
          <a:bodyPr/>
          <a:lstStyle/>
          <a:p>
            <a:r>
              <a:rPr lang="en-US" dirty="0"/>
              <a:t>Header w/one image on left</a:t>
            </a:r>
          </a:p>
        </p:txBody>
      </p:sp>
    </p:spTree>
    <p:extLst>
      <p:ext uri="{BB962C8B-B14F-4D97-AF65-F5344CB8AC3E}">
        <p14:creationId xmlns:p14="http://schemas.microsoft.com/office/powerpoint/2010/main" val="278524668"/>
      </p:ext>
    </p:extLst>
  </p:cSld>
  <p:clrMapOvr>
    <a:masterClrMapping/>
  </p:clrMapOvr>
  <p:extLst>
    <p:ext uri="{DCECCB84-F9BA-43D5-87BE-67443E8EF086}">
      <p15:sldGuideLst xmlns:p15="http://schemas.microsoft.com/office/powerpoint/2012/main">
        <p15:guide id="1" pos="2880">
          <p15:clr>
            <a:srgbClr val="FBAE40"/>
          </p15:clr>
        </p15:guide>
        <p15:guide id="2" pos="312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Header/wide image">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853440" y="4876800"/>
            <a:ext cx="10363200" cy="703334"/>
          </a:xfrm>
          <a:prstGeom prst="rect">
            <a:avLst/>
          </a:prstGeom>
        </p:spPr>
        <p:txBody>
          <a:bodyPr lIns="0" tIns="18288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a:t>
            </a:r>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853440" y="1584960"/>
            <a:ext cx="1036320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2" name="Title 1">
            <a:extLst>
              <a:ext uri="{FF2B5EF4-FFF2-40B4-BE49-F238E27FC236}">
                <a16:creationId xmlns:a16="http://schemas.microsoft.com/office/drawing/2014/main" id="{786BA509-2CC8-C04F-8CC6-05C0F1AD7FCC}"/>
              </a:ext>
            </a:extLst>
          </p:cNvPr>
          <p:cNvSpPr>
            <a:spLocks noGrp="1"/>
          </p:cNvSpPr>
          <p:nvPr>
            <p:ph type="title" hasCustomPrompt="1"/>
          </p:nvPr>
        </p:nvSpPr>
        <p:spPr/>
        <p:txBody>
          <a:bodyPr/>
          <a:lstStyle/>
          <a:p>
            <a:r>
              <a:rPr lang="en-US" dirty="0"/>
              <a:t>Header w/wide image</a:t>
            </a:r>
          </a:p>
        </p:txBody>
      </p:sp>
    </p:spTree>
    <p:extLst>
      <p:ext uri="{BB962C8B-B14F-4D97-AF65-F5344CB8AC3E}">
        <p14:creationId xmlns:p14="http://schemas.microsoft.com/office/powerpoint/2010/main" val="2529167511"/>
      </p:ext>
    </p:extLst>
  </p:cSld>
  <p:clrMapOvr>
    <a:masterClrMapping/>
  </p:clrMapOvr>
  <p:extLst>
    <p:ext uri="{DCECCB84-F9BA-43D5-87BE-67443E8EF086}">
      <p15:sldGuideLst xmlns:p15="http://schemas.microsoft.com/office/powerpoint/2012/main"/>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Header w/one image on Right">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853439" y="2072640"/>
            <a:ext cx="5120640" cy="1553054"/>
          </a:xfrm>
          <a:prstGeom prst="rect">
            <a:avLst/>
          </a:prstGeom>
        </p:spPr>
        <p:txBody>
          <a:bodyPr lIns="0" rIns="36576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853441" y="1584960"/>
            <a:ext cx="5120639" cy="292608"/>
          </a:xfrm>
          <a:prstGeom prst="rect">
            <a:avLst/>
          </a:prstGeom>
        </p:spPr>
        <p:txBody>
          <a:bodyPr lIns="0" rIns="365760"/>
          <a:lstStyle>
            <a:lvl1pPr marL="0" indent="0">
              <a:lnSpc>
                <a:spcPct val="100000"/>
              </a:lnSpc>
              <a:buFontTx/>
              <a:buNone/>
              <a:defRPr b="1" i="0" cap="all" baseline="0">
                <a:latin typeface="Helvetica" pitchFamily="2" charset="0"/>
              </a:defRPr>
            </a:lvl1pPr>
          </a:lstStyle>
          <a:p>
            <a:pPr lvl="0"/>
            <a:r>
              <a:rPr lang="en-US" dirty="0"/>
              <a:t>SUBHEAD</a:t>
            </a:r>
          </a:p>
        </p:txBody>
      </p:sp>
      <p:sp>
        <p:nvSpPr>
          <p:cNvPr id="3" name="Picture Placeholder 2">
            <a:extLst>
              <a:ext uri="{FF2B5EF4-FFF2-40B4-BE49-F238E27FC236}">
                <a16:creationId xmlns:a16="http://schemas.microsoft.com/office/drawing/2014/main" id="{3567B317-BBC9-8047-B52F-0FE9612A42BF}"/>
              </a:ext>
            </a:extLst>
          </p:cNvPr>
          <p:cNvSpPr>
            <a:spLocks noGrp="1"/>
          </p:cNvSpPr>
          <p:nvPr>
            <p:ph type="pic" sz="quarter" idx="22"/>
          </p:nvPr>
        </p:nvSpPr>
        <p:spPr>
          <a:xfrm>
            <a:off x="5974079" y="1584960"/>
            <a:ext cx="524256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2" name="Title 1">
            <a:extLst>
              <a:ext uri="{FF2B5EF4-FFF2-40B4-BE49-F238E27FC236}">
                <a16:creationId xmlns:a16="http://schemas.microsoft.com/office/drawing/2014/main" id="{E9E129D3-DC40-9145-85FB-07D3D32FEFDC}"/>
              </a:ext>
            </a:extLst>
          </p:cNvPr>
          <p:cNvSpPr>
            <a:spLocks noGrp="1"/>
          </p:cNvSpPr>
          <p:nvPr>
            <p:ph type="title" hasCustomPrompt="1"/>
          </p:nvPr>
        </p:nvSpPr>
        <p:spPr/>
        <p:txBody>
          <a:bodyPr/>
          <a:lstStyle/>
          <a:p>
            <a:r>
              <a:rPr lang="en-US" dirty="0"/>
              <a:t>Header w/one image on right</a:t>
            </a:r>
          </a:p>
        </p:txBody>
      </p:sp>
    </p:spTree>
    <p:extLst>
      <p:ext uri="{BB962C8B-B14F-4D97-AF65-F5344CB8AC3E}">
        <p14:creationId xmlns:p14="http://schemas.microsoft.com/office/powerpoint/2010/main" val="4262748821"/>
      </p:ext>
    </p:extLst>
  </p:cSld>
  <p:clrMapOvr>
    <a:masterClrMapping/>
  </p:clrMapOvr>
  <p:extLst>
    <p:ext uri="{DCECCB84-F9BA-43D5-87BE-67443E8EF086}">
      <p15:sldGuideLst xmlns:p15="http://schemas.microsoft.com/office/powerpoint/2012/main"/>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Header w/two images">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2083852" y="1584960"/>
            <a:ext cx="2537554" cy="260071"/>
          </a:xfrm>
          <a:prstGeom prst="rect">
            <a:avLst/>
          </a:prstGeom>
          <a:solidFill>
            <a:srgbClr val="DBE7F5"/>
          </a:solidFill>
        </p:spPr>
        <p:txBody>
          <a:bodyPr wrap="none"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2" name="Text Placeholder 19">
            <a:extLst>
              <a:ext uri="{FF2B5EF4-FFF2-40B4-BE49-F238E27FC236}">
                <a16:creationId xmlns:a16="http://schemas.microsoft.com/office/drawing/2014/main" id="{1F4621DD-0EC3-7B40-9C5B-544E9945AB7E}"/>
              </a:ext>
            </a:extLst>
          </p:cNvPr>
          <p:cNvSpPr>
            <a:spLocks noGrp="1"/>
          </p:cNvSpPr>
          <p:nvPr>
            <p:ph type="body" sz="quarter" idx="28" hasCustomPrompt="1"/>
          </p:nvPr>
        </p:nvSpPr>
        <p:spPr>
          <a:xfrm>
            <a:off x="853441" y="4389121"/>
            <a:ext cx="4998719" cy="961930"/>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2" name="Title 1">
            <a:extLst>
              <a:ext uri="{FF2B5EF4-FFF2-40B4-BE49-F238E27FC236}">
                <a16:creationId xmlns:a16="http://schemas.microsoft.com/office/drawing/2014/main" id="{83A7ADB9-B0E1-624C-B3FB-2E094D93977F}"/>
              </a:ext>
            </a:extLst>
          </p:cNvPr>
          <p:cNvSpPr>
            <a:spLocks noGrp="1"/>
          </p:cNvSpPr>
          <p:nvPr>
            <p:ph type="title" hasCustomPrompt="1"/>
          </p:nvPr>
        </p:nvSpPr>
        <p:spPr/>
        <p:txBody>
          <a:bodyPr/>
          <a:lstStyle/>
          <a:p>
            <a:r>
              <a:rPr lang="en-US" dirty="0"/>
              <a:t>Header w/two images</a:t>
            </a:r>
          </a:p>
        </p:txBody>
      </p:sp>
      <p:sp>
        <p:nvSpPr>
          <p:cNvPr id="13" name="Picture Placeholder 2">
            <a:extLst>
              <a:ext uri="{FF2B5EF4-FFF2-40B4-BE49-F238E27FC236}">
                <a16:creationId xmlns:a16="http://schemas.microsoft.com/office/drawing/2014/main" id="{9C652879-E485-9847-B5DA-F17C66D89A13}"/>
              </a:ext>
            </a:extLst>
          </p:cNvPr>
          <p:cNvSpPr>
            <a:spLocks noGrp="1"/>
          </p:cNvSpPr>
          <p:nvPr>
            <p:ph type="pic" sz="quarter" idx="29"/>
          </p:nvPr>
        </p:nvSpPr>
        <p:spPr>
          <a:xfrm>
            <a:off x="7448503" y="1584960"/>
            <a:ext cx="2537554" cy="260071"/>
          </a:xfrm>
          <a:prstGeom prst="rect">
            <a:avLst/>
          </a:prstGeom>
          <a:solidFill>
            <a:srgbClr val="DBE7F5"/>
          </a:solidFill>
        </p:spPr>
        <p:txBody>
          <a:bodyPr wrap="none"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4" name="Text Placeholder 19">
            <a:extLst>
              <a:ext uri="{FF2B5EF4-FFF2-40B4-BE49-F238E27FC236}">
                <a16:creationId xmlns:a16="http://schemas.microsoft.com/office/drawing/2014/main" id="{3075D6A2-6D65-FC47-AC64-35561CC02CFD}"/>
              </a:ext>
            </a:extLst>
          </p:cNvPr>
          <p:cNvSpPr>
            <a:spLocks noGrp="1"/>
          </p:cNvSpPr>
          <p:nvPr>
            <p:ph type="body" sz="quarter" idx="30" hasCustomPrompt="1"/>
          </p:nvPr>
        </p:nvSpPr>
        <p:spPr>
          <a:xfrm>
            <a:off x="6217921" y="4389121"/>
            <a:ext cx="4998719" cy="961930"/>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Tree>
    <p:extLst>
      <p:ext uri="{BB962C8B-B14F-4D97-AF65-F5344CB8AC3E}">
        <p14:creationId xmlns:p14="http://schemas.microsoft.com/office/powerpoint/2010/main" val="2082367415"/>
      </p:ext>
    </p:extLst>
  </p:cSld>
  <p:clrMapOvr>
    <a:masterClrMapping/>
  </p:clrMapOvr>
  <p:extLst>
    <p:ext uri="{DCECCB84-F9BA-43D5-87BE-67443E8EF086}">
      <p15:sldGuideLst xmlns:p15="http://schemas.microsoft.com/office/powerpoint/2012/main"/>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Small header w/two captioned images captions">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a:xfrm>
            <a:off x="11582400" y="6339840"/>
            <a:ext cx="609600" cy="422744"/>
          </a:xfrm>
        </p:spPr>
        <p:txBody>
          <a:bodyPr/>
          <a:lstStyle/>
          <a:p>
            <a:fld id="{F114CDC3-9E22-AF4C-8D2B-4B9CC09A5AA0}" type="slidenum">
              <a:rPr lang="en-US" smtClean="0"/>
              <a:t>‹#›</a:t>
            </a:fld>
            <a:endParaRPr lang="en-US"/>
          </a:p>
        </p:txBody>
      </p:sp>
      <p:sp>
        <p:nvSpPr>
          <p:cNvPr id="2" name="Rectangle 1">
            <a:extLst>
              <a:ext uri="{FF2B5EF4-FFF2-40B4-BE49-F238E27FC236}">
                <a16:creationId xmlns:a16="http://schemas.microsoft.com/office/drawing/2014/main" id="{3735DA87-8D0D-5646-9263-BA8534F57B0F}"/>
              </a:ext>
            </a:extLst>
          </p:cNvPr>
          <p:cNvSpPr/>
          <p:nvPr/>
        </p:nvSpPr>
        <p:spPr>
          <a:xfrm>
            <a:off x="0" y="0"/>
            <a:ext cx="12192000" cy="15585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0" name="Title 1">
            <a:extLst>
              <a:ext uri="{FF2B5EF4-FFF2-40B4-BE49-F238E27FC236}">
                <a16:creationId xmlns:a16="http://schemas.microsoft.com/office/drawing/2014/main" id="{CD6FC555-1AA9-E647-94A1-A53C5C1DD7CF}"/>
              </a:ext>
            </a:extLst>
          </p:cNvPr>
          <p:cNvSpPr txBox="1">
            <a:spLocks/>
          </p:cNvSpPr>
          <p:nvPr/>
        </p:nvSpPr>
        <p:spPr>
          <a:xfrm>
            <a:off x="853439" y="487680"/>
            <a:ext cx="10363200" cy="365760"/>
          </a:xfrm>
          <a:prstGeom prst="rect">
            <a:avLst/>
          </a:prstGeom>
        </p:spPr>
        <p:txBody>
          <a:bodyPr vert="horz" wrap="none" lIns="0" tIns="0" rIns="0" bIns="0" rtlCol="0" anchor="t" anchorCtr="0">
            <a:noAutofit/>
          </a:bodyPr>
          <a:lstStyle>
            <a:lvl1pPr algn="l" defTabSz="685800" rtl="0" eaLnBrk="1" latinLnBrk="0" hangingPunct="1">
              <a:lnSpc>
                <a:spcPct val="90000"/>
              </a:lnSpc>
              <a:spcBef>
                <a:spcPct val="0"/>
              </a:spcBef>
              <a:buNone/>
              <a:defRPr sz="2800" b="1" i="0" kern="1200" baseline="0">
                <a:solidFill>
                  <a:srgbClr val="58595B"/>
                </a:solidFill>
                <a:latin typeface="Helvetica" pitchFamily="2" charset="0"/>
                <a:ea typeface="+mj-ea"/>
                <a:cs typeface="+mj-cs"/>
              </a:defRPr>
            </a:lvl1pPr>
          </a:lstStyle>
          <a:p>
            <a:r>
              <a:rPr lang="en-US" sz="2400" dirty="0"/>
              <a:t>Small Header w/two captioned images</a:t>
            </a:r>
          </a:p>
        </p:txBody>
      </p:sp>
      <p:sp>
        <p:nvSpPr>
          <p:cNvPr id="6" name="Header rule">
            <a:extLst>
              <a:ext uri="{FF2B5EF4-FFF2-40B4-BE49-F238E27FC236}">
                <a16:creationId xmlns:a16="http://schemas.microsoft.com/office/drawing/2014/main" id="{A64E2F76-6F70-6E41-8E67-76251B3CBB36}"/>
              </a:ext>
            </a:extLst>
          </p:cNvPr>
          <p:cNvSpPr/>
          <p:nvPr/>
        </p:nvSpPr>
        <p:spPr>
          <a:xfrm>
            <a:off x="853440" y="898199"/>
            <a:ext cx="10363200" cy="48768"/>
          </a:xfrm>
          <a:prstGeom prst="rect">
            <a:avLst/>
          </a:prstGeom>
          <a:solidFill>
            <a:srgbClr val="2774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2400" b="0" i="0" dirty="0">
              <a:latin typeface="Helvetica Regular" pitchFamily="2" charset="0"/>
            </a:endParaRPr>
          </a:p>
        </p:txBody>
      </p:sp>
      <p:sp>
        <p:nvSpPr>
          <p:cNvPr id="9" name="Text Placeholder 8">
            <a:extLst>
              <a:ext uri="{FF2B5EF4-FFF2-40B4-BE49-F238E27FC236}">
                <a16:creationId xmlns:a16="http://schemas.microsoft.com/office/drawing/2014/main" id="{8D21123F-3052-7448-8323-EBC781A2C598}"/>
              </a:ext>
            </a:extLst>
          </p:cNvPr>
          <p:cNvSpPr>
            <a:spLocks noGrp="1"/>
          </p:cNvSpPr>
          <p:nvPr>
            <p:ph type="body" sz="quarter" idx="24" hasCustomPrompt="1"/>
          </p:nvPr>
        </p:nvSpPr>
        <p:spPr>
          <a:xfrm>
            <a:off x="853267" y="5486401"/>
            <a:ext cx="4998719" cy="182038"/>
          </a:xfrm>
          <a:prstGeom prst="rect">
            <a:avLst/>
          </a:prstGeom>
        </p:spPr>
        <p:txBody>
          <a:bodyPr wrap="square" anchor="t" anchorCtr="0">
            <a:spAutoFit/>
          </a:bodyPr>
          <a:lstStyle>
            <a:lvl1pPr marL="0" indent="0">
              <a:lnSpc>
                <a:spcPts val="1467"/>
              </a:lnSpc>
              <a:buNone/>
              <a:defRPr sz="1067">
                <a:latin typeface="+mn-lt"/>
              </a:defRPr>
            </a:lvl1pPr>
            <a:lvl2pPr>
              <a:defRPr sz="1067">
                <a:latin typeface="+mn-lt"/>
              </a:defRPr>
            </a:lvl2pPr>
            <a:lvl3pPr>
              <a:defRPr sz="1067">
                <a:latin typeface="+mn-lt"/>
              </a:defRPr>
            </a:lvl3pPr>
            <a:lvl4pPr>
              <a:defRPr sz="1067">
                <a:latin typeface="+mn-lt"/>
              </a:defRPr>
            </a:lvl4pPr>
            <a:lvl5pPr>
              <a:defRPr sz="1067">
                <a:latin typeface="+mn-lt"/>
              </a:defRPr>
            </a:lvl5pPr>
          </a:lstStyle>
          <a:p>
            <a:pPr lvl="0"/>
            <a:r>
              <a:rPr lang="en-US" dirty="0"/>
              <a:t>Caption goes here, one line recommended, two lines max. lorem ipsum</a:t>
            </a:r>
          </a:p>
        </p:txBody>
      </p:sp>
      <p:sp>
        <p:nvSpPr>
          <p:cNvPr id="11" name="Rectangle 10">
            <a:extLst>
              <a:ext uri="{FF2B5EF4-FFF2-40B4-BE49-F238E27FC236}">
                <a16:creationId xmlns:a16="http://schemas.microsoft.com/office/drawing/2014/main" id="{15ECEDA9-F4E9-D546-AADD-9E9431B373F9}"/>
              </a:ext>
            </a:extLst>
          </p:cNvPr>
          <p:cNvSpPr/>
          <p:nvPr/>
        </p:nvSpPr>
        <p:spPr>
          <a:xfrm>
            <a:off x="0" y="0"/>
            <a:ext cx="12192000" cy="15585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 name="Title 1">
            <a:extLst>
              <a:ext uri="{FF2B5EF4-FFF2-40B4-BE49-F238E27FC236}">
                <a16:creationId xmlns:a16="http://schemas.microsoft.com/office/drawing/2014/main" id="{30B111C0-E62E-C246-80CF-91DB63D57A70}"/>
              </a:ext>
            </a:extLst>
          </p:cNvPr>
          <p:cNvSpPr txBox="1">
            <a:spLocks/>
          </p:cNvSpPr>
          <p:nvPr/>
        </p:nvSpPr>
        <p:spPr>
          <a:xfrm>
            <a:off x="853439" y="487680"/>
            <a:ext cx="10363200" cy="365760"/>
          </a:xfrm>
          <a:prstGeom prst="rect">
            <a:avLst/>
          </a:prstGeom>
        </p:spPr>
        <p:txBody>
          <a:bodyPr vert="horz" wrap="none" lIns="0" tIns="0" rIns="0" bIns="0" rtlCol="0" anchor="t" anchorCtr="0">
            <a:noAutofit/>
          </a:bodyPr>
          <a:lstStyle>
            <a:lvl1pPr algn="l" defTabSz="685800" rtl="0" eaLnBrk="1" latinLnBrk="0" hangingPunct="1">
              <a:lnSpc>
                <a:spcPct val="90000"/>
              </a:lnSpc>
              <a:spcBef>
                <a:spcPct val="0"/>
              </a:spcBef>
              <a:buNone/>
              <a:defRPr sz="2800" b="1" i="0" kern="1200" baseline="0">
                <a:solidFill>
                  <a:srgbClr val="58595B"/>
                </a:solidFill>
                <a:latin typeface="Helvetica" pitchFamily="2" charset="0"/>
                <a:ea typeface="+mj-ea"/>
                <a:cs typeface="+mj-cs"/>
              </a:defRPr>
            </a:lvl1pPr>
          </a:lstStyle>
          <a:p>
            <a:r>
              <a:rPr lang="en-US" sz="2400" dirty="0"/>
              <a:t>Small Header w/two captioned images</a:t>
            </a:r>
          </a:p>
        </p:txBody>
      </p:sp>
      <p:sp>
        <p:nvSpPr>
          <p:cNvPr id="13" name="Header rule">
            <a:extLst>
              <a:ext uri="{FF2B5EF4-FFF2-40B4-BE49-F238E27FC236}">
                <a16:creationId xmlns:a16="http://schemas.microsoft.com/office/drawing/2014/main" id="{89329647-72E2-B74F-AFC5-F88F766072F0}"/>
              </a:ext>
            </a:extLst>
          </p:cNvPr>
          <p:cNvSpPr/>
          <p:nvPr/>
        </p:nvSpPr>
        <p:spPr>
          <a:xfrm>
            <a:off x="853440" y="898199"/>
            <a:ext cx="10363200" cy="48768"/>
          </a:xfrm>
          <a:prstGeom prst="rect">
            <a:avLst/>
          </a:prstGeom>
          <a:solidFill>
            <a:srgbClr val="2774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2400" b="0" i="0" dirty="0">
              <a:latin typeface="Helvetica Regular" pitchFamily="2" charset="0"/>
            </a:endParaRPr>
          </a:p>
        </p:txBody>
      </p:sp>
      <p:sp>
        <p:nvSpPr>
          <p:cNvPr id="10" name="Picture Placeholder 2">
            <a:extLst>
              <a:ext uri="{FF2B5EF4-FFF2-40B4-BE49-F238E27FC236}">
                <a16:creationId xmlns:a16="http://schemas.microsoft.com/office/drawing/2014/main" id="{3B0E2BCC-7E9A-8848-B8C5-2789C328FDF4}"/>
              </a:ext>
            </a:extLst>
          </p:cNvPr>
          <p:cNvSpPr>
            <a:spLocks noGrp="1"/>
          </p:cNvSpPr>
          <p:nvPr>
            <p:ph type="pic" sz="quarter" idx="23"/>
          </p:nvPr>
        </p:nvSpPr>
        <p:spPr>
          <a:xfrm>
            <a:off x="853269" y="1385303"/>
            <a:ext cx="4998719" cy="4023360"/>
          </a:xfrm>
          <a:prstGeom prst="rect">
            <a:avLst/>
          </a:prstGeom>
          <a:solidFill>
            <a:srgbClr val="DBE7F5"/>
          </a:solidFill>
        </p:spPr>
        <p:txBody>
          <a:bodyPr wrap="none" tIns="182880"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6" name="Text Placeholder 8">
            <a:extLst>
              <a:ext uri="{FF2B5EF4-FFF2-40B4-BE49-F238E27FC236}">
                <a16:creationId xmlns:a16="http://schemas.microsoft.com/office/drawing/2014/main" id="{B9DA235E-5166-4A4E-85BC-FDE49E99E6E3}"/>
              </a:ext>
            </a:extLst>
          </p:cNvPr>
          <p:cNvSpPr>
            <a:spLocks noGrp="1"/>
          </p:cNvSpPr>
          <p:nvPr>
            <p:ph type="body" sz="quarter" idx="25" hasCustomPrompt="1"/>
          </p:nvPr>
        </p:nvSpPr>
        <p:spPr>
          <a:xfrm>
            <a:off x="6217919" y="5486401"/>
            <a:ext cx="4998719" cy="182038"/>
          </a:xfrm>
          <a:prstGeom prst="rect">
            <a:avLst/>
          </a:prstGeom>
        </p:spPr>
        <p:txBody>
          <a:bodyPr wrap="square" anchor="t" anchorCtr="0">
            <a:spAutoFit/>
          </a:bodyPr>
          <a:lstStyle>
            <a:lvl1pPr marL="0" indent="0">
              <a:lnSpc>
                <a:spcPts val="1467"/>
              </a:lnSpc>
              <a:buNone/>
              <a:defRPr sz="1067">
                <a:latin typeface="+mn-lt"/>
              </a:defRPr>
            </a:lvl1pPr>
            <a:lvl2pPr>
              <a:defRPr sz="1067">
                <a:latin typeface="+mn-lt"/>
              </a:defRPr>
            </a:lvl2pPr>
            <a:lvl3pPr>
              <a:defRPr sz="1067">
                <a:latin typeface="+mn-lt"/>
              </a:defRPr>
            </a:lvl3pPr>
            <a:lvl4pPr>
              <a:defRPr sz="1067">
                <a:latin typeface="+mn-lt"/>
              </a:defRPr>
            </a:lvl4pPr>
            <a:lvl5pPr>
              <a:defRPr sz="1067">
                <a:latin typeface="+mn-lt"/>
              </a:defRPr>
            </a:lvl5pPr>
          </a:lstStyle>
          <a:p>
            <a:pPr lvl="0"/>
            <a:r>
              <a:rPr lang="en-US" dirty="0"/>
              <a:t>Caption goes here, one line recommended, two lines max. lorem ipsum</a:t>
            </a:r>
          </a:p>
        </p:txBody>
      </p:sp>
      <p:sp>
        <p:nvSpPr>
          <p:cNvPr id="17" name="Picture Placeholder 2">
            <a:extLst>
              <a:ext uri="{FF2B5EF4-FFF2-40B4-BE49-F238E27FC236}">
                <a16:creationId xmlns:a16="http://schemas.microsoft.com/office/drawing/2014/main" id="{2298A9C0-48AD-FD43-A59A-12E1524D052B}"/>
              </a:ext>
            </a:extLst>
          </p:cNvPr>
          <p:cNvSpPr>
            <a:spLocks noGrp="1"/>
          </p:cNvSpPr>
          <p:nvPr>
            <p:ph type="pic" sz="quarter" idx="26"/>
          </p:nvPr>
        </p:nvSpPr>
        <p:spPr>
          <a:xfrm>
            <a:off x="6217921" y="1385303"/>
            <a:ext cx="4998719" cy="4023360"/>
          </a:xfrm>
          <a:prstGeom prst="rect">
            <a:avLst/>
          </a:prstGeom>
          <a:solidFill>
            <a:srgbClr val="DBE7F5"/>
          </a:solidFill>
        </p:spPr>
        <p:txBody>
          <a:bodyPr wrap="none" tIns="182880"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Tree>
    <p:extLst>
      <p:ext uri="{BB962C8B-B14F-4D97-AF65-F5344CB8AC3E}">
        <p14:creationId xmlns:p14="http://schemas.microsoft.com/office/powerpoint/2010/main" val="2875290767"/>
      </p:ext>
    </p:extLst>
  </p:cSld>
  <p:clrMapOvr>
    <a:masterClrMapping/>
  </p:clrMapOvr>
  <p:extLst>
    <p:ext uri="{DCECCB84-F9BA-43D5-87BE-67443E8EF086}">
      <p15:sldGuideLst xmlns:p15="http://schemas.microsoft.com/office/powerpoint/2012/main"/>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Header w/three images">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1230412" y="1584960"/>
            <a:ext cx="2537553" cy="260071"/>
          </a:xfrm>
          <a:prstGeom prst="rect">
            <a:avLst/>
          </a:prstGeom>
          <a:solidFill>
            <a:srgbClr val="DBE7F5"/>
          </a:solidFill>
        </p:spPr>
        <p:txBody>
          <a:bodyPr wrap="none"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6" name="Text Placeholder 19">
            <a:extLst>
              <a:ext uri="{FF2B5EF4-FFF2-40B4-BE49-F238E27FC236}">
                <a16:creationId xmlns:a16="http://schemas.microsoft.com/office/drawing/2014/main" id="{D690DD6C-A294-D34A-8F02-8254600AA0CF}"/>
              </a:ext>
            </a:extLst>
          </p:cNvPr>
          <p:cNvSpPr>
            <a:spLocks noGrp="1"/>
          </p:cNvSpPr>
          <p:nvPr>
            <p:ph type="body" sz="quarter" idx="24" hasCustomPrompt="1"/>
          </p:nvPr>
        </p:nvSpPr>
        <p:spPr>
          <a:xfrm>
            <a:off x="7924800" y="4389120"/>
            <a:ext cx="3291840" cy="1220527"/>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17" name="Picture Placeholder 2">
            <a:extLst>
              <a:ext uri="{FF2B5EF4-FFF2-40B4-BE49-F238E27FC236}">
                <a16:creationId xmlns:a16="http://schemas.microsoft.com/office/drawing/2014/main" id="{4893D48C-9A05-6D48-AEBE-B035AC90CB7B}"/>
              </a:ext>
            </a:extLst>
          </p:cNvPr>
          <p:cNvSpPr>
            <a:spLocks noGrp="1"/>
          </p:cNvSpPr>
          <p:nvPr>
            <p:ph type="pic" sz="quarter" idx="25"/>
          </p:nvPr>
        </p:nvSpPr>
        <p:spPr>
          <a:xfrm>
            <a:off x="7924800" y="1584960"/>
            <a:ext cx="329184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8" name="Text Placeholder 19">
            <a:extLst>
              <a:ext uri="{FF2B5EF4-FFF2-40B4-BE49-F238E27FC236}">
                <a16:creationId xmlns:a16="http://schemas.microsoft.com/office/drawing/2014/main" id="{8415C831-E177-844F-9712-8A40A7EF2C79}"/>
              </a:ext>
            </a:extLst>
          </p:cNvPr>
          <p:cNvSpPr>
            <a:spLocks noGrp="1"/>
          </p:cNvSpPr>
          <p:nvPr>
            <p:ph type="body" sz="quarter" idx="26" hasCustomPrompt="1"/>
          </p:nvPr>
        </p:nvSpPr>
        <p:spPr>
          <a:xfrm>
            <a:off x="4389120" y="4389120"/>
            <a:ext cx="3291840" cy="1220527"/>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19" name="Picture Placeholder 2">
            <a:extLst>
              <a:ext uri="{FF2B5EF4-FFF2-40B4-BE49-F238E27FC236}">
                <a16:creationId xmlns:a16="http://schemas.microsoft.com/office/drawing/2014/main" id="{2A52D487-6A99-CB44-ADDA-84E2583B5DE2}"/>
              </a:ext>
            </a:extLst>
          </p:cNvPr>
          <p:cNvSpPr>
            <a:spLocks noGrp="1"/>
          </p:cNvSpPr>
          <p:nvPr>
            <p:ph type="pic" sz="quarter" idx="27"/>
          </p:nvPr>
        </p:nvSpPr>
        <p:spPr>
          <a:xfrm>
            <a:off x="4389035" y="1584960"/>
            <a:ext cx="329184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2" name="Text Placeholder 19">
            <a:extLst>
              <a:ext uri="{FF2B5EF4-FFF2-40B4-BE49-F238E27FC236}">
                <a16:creationId xmlns:a16="http://schemas.microsoft.com/office/drawing/2014/main" id="{1F4621DD-0EC3-7B40-9C5B-544E9945AB7E}"/>
              </a:ext>
            </a:extLst>
          </p:cNvPr>
          <p:cNvSpPr>
            <a:spLocks noGrp="1"/>
          </p:cNvSpPr>
          <p:nvPr>
            <p:ph type="body" sz="quarter" idx="28" hasCustomPrompt="1"/>
          </p:nvPr>
        </p:nvSpPr>
        <p:spPr>
          <a:xfrm>
            <a:off x="853440" y="4389120"/>
            <a:ext cx="3291840" cy="1220527"/>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2" name="Title 1">
            <a:extLst>
              <a:ext uri="{FF2B5EF4-FFF2-40B4-BE49-F238E27FC236}">
                <a16:creationId xmlns:a16="http://schemas.microsoft.com/office/drawing/2014/main" id="{83A7ADB9-B0E1-624C-B3FB-2E094D93977F}"/>
              </a:ext>
            </a:extLst>
          </p:cNvPr>
          <p:cNvSpPr>
            <a:spLocks noGrp="1"/>
          </p:cNvSpPr>
          <p:nvPr>
            <p:ph type="title" hasCustomPrompt="1"/>
          </p:nvPr>
        </p:nvSpPr>
        <p:spPr/>
        <p:txBody>
          <a:bodyPr/>
          <a:lstStyle/>
          <a:p>
            <a:r>
              <a:rPr lang="en-US" dirty="0"/>
              <a:t>Header w/three images</a:t>
            </a:r>
          </a:p>
        </p:txBody>
      </p:sp>
    </p:spTree>
    <p:extLst>
      <p:ext uri="{BB962C8B-B14F-4D97-AF65-F5344CB8AC3E}">
        <p14:creationId xmlns:p14="http://schemas.microsoft.com/office/powerpoint/2010/main" val="194714353"/>
      </p:ext>
    </p:extLst>
  </p:cSld>
  <p:clrMapOvr>
    <a:masterClrMapping/>
  </p:clrMapOvr>
  <p:extLst>
    <p:ext uri="{DCECCB84-F9BA-43D5-87BE-67443E8EF086}">
      <p15:sldGuideLst xmlns:p15="http://schemas.microsoft.com/office/powerpoint/2012/main"/>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Header/wide image">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853440" y="4876800"/>
            <a:ext cx="10363200" cy="703334"/>
          </a:xfrm>
          <a:prstGeom prst="rect">
            <a:avLst/>
          </a:prstGeom>
        </p:spPr>
        <p:txBody>
          <a:bodyPr lIns="0" tIns="18288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a:t>
            </a:r>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853440" y="1584960"/>
            <a:ext cx="1036320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2" name="Title 1">
            <a:extLst>
              <a:ext uri="{FF2B5EF4-FFF2-40B4-BE49-F238E27FC236}">
                <a16:creationId xmlns:a16="http://schemas.microsoft.com/office/drawing/2014/main" id="{786BA509-2CC8-C04F-8CC6-05C0F1AD7FCC}"/>
              </a:ext>
            </a:extLst>
          </p:cNvPr>
          <p:cNvSpPr>
            <a:spLocks noGrp="1"/>
          </p:cNvSpPr>
          <p:nvPr>
            <p:ph type="title" hasCustomPrompt="1"/>
          </p:nvPr>
        </p:nvSpPr>
        <p:spPr/>
        <p:txBody>
          <a:bodyPr/>
          <a:lstStyle/>
          <a:p>
            <a:r>
              <a:rPr lang="en-US" dirty="0"/>
              <a:t>Header w/wide image</a:t>
            </a:r>
          </a:p>
        </p:txBody>
      </p:sp>
    </p:spTree>
    <p:extLst>
      <p:ext uri="{BB962C8B-B14F-4D97-AF65-F5344CB8AC3E}">
        <p14:creationId xmlns:p14="http://schemas.microsoft.com/office/powerpoint/2010/main" val="2829021728"/>
      </p:ext>
    </p:extLst>
  </p:cSld>
  <p:clrMapOvr>
    <a:masterClrMapping/>
  </p:clrMapOvr>
  <p:extLst>
    <p:ext uri="{DCECCB84-F9BA-43D5-87BE-67443E8EF086}">
      <p15:sldGuideLst xmlns:p15="http://schemas.microsoft.com/office/powerpoint/2012/main"/>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1_Header w/video">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2438400" y="1584960"/>
            <a:ext cx="731520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2" name="Title 1">
            <a:extLst>
              <a:ext uri="{FF2B5EF4-FFF2-40B4-BE49-F238E27FC236}">
                <a16:creationId xmlns:a16="http://schemas.microsoft.com/office/drawing/2014/main" id="{786BA509-2CC8-C04F-8CC6-05C0F1AD7FCC}"/>
              </a:ext>
            </a:extLst>
          </p:cNvPr>
          <p:cNvSpPr>
            <a:spLocks noGrp="1"/>
          </p:cNvSpPr>
          <p:nvPr>
            <p:ph type="title" hasCustomPrompt="1"/>
          </p:nvPr>
        </p:nvSpPr>
        <p:spPr/>
        <p:txBody>
          <a:bodyPr/>
          <a:lstStyle/>
          <a:p>
            <a:r>
              <a:rPr lang="en-US" dirty="0"/>
              <a:t>Header w/video</a:t>
            </a:r>
          </a:p>
        </p:txBody>
      </p:sp>
    </p:spTree>
    <p:extLst>
      <p:ext uri="{BB962C8B-B14F-4D97-AF65-F5344CB8AC3E}">
        <p14:creationId xmlns:p14="http://schemas.microsoft.com/office/powerpoint/2010/main" val="4287048784"/>
      </p:ext>
    </p:extLst>
  </p:cSld>
  <p:clrMapOvr>
    <a:masterClrMapping/>
  </p:clrMapOvr>
  <p:extLst>
    <p:ext uri="{DCECCB84-F9BA-43D5-87BE-67443E8EF086}">
      <p15:sldGuideLst xmlns:p15="http://schemas.microsoft.com/office/powerpoint/2012/main"/>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Header w/video and copy">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7559040" y="2072640"/>
            <a:ext cx="3657600" cy="1294457"/>
          </a:xfrm>
          <a:prstGeom prst="rect">
            <a:avLst/>
          </a:prstGeom>
        </p:spPr>
        <p:txBody>
          <a:bodyPr lIns="365760" r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7559040" y="1584960"/>
            <a:ext cx="3657600" cy="287259"/>
          </a:xfrm>
          <a:prstGeom prst="rect">
            <a:avLst/>
          </a:prstGeom>
        </p:spPr>
        <p:txBody>
          <a:bodyPr lIns="365760" rIns="0"/>
          <a:lstStyle>
            <a:lvl1pPr marL="0" indent="0">
              <a:lnSpc>
                <a:spcPct val="100000"/>
              </a:lnSpc>
              <a:buFontTx/>
              <a:buNone/>
              <a:defRPr b="1" i="0" cap="all" baseline="0">
                <a:latin typeface="Helvetica" pitchFamily="2" charset="0"/>
              </a:defRPr>
            </a:lvl1pPr>
          </a:lstStyle>
          <a:p>
            <a:pPr lvl="0"/>
            <a:r>
              <a:rPr lang="en-US" dirty="0"/>
              <a:t>SUBHEAD</a:t>
            </a:r>
          </a:p>
        </p:txBody>
      </p:sp>
      <p:sp>
        <p:nvSpPr>
          <p:cNvPr id="4" name="Media Placeholder 3">
            <a:extLst>
              <a:ext uri="{FF2B5EF4-FFF2-40B4-BE49-F238E27FC236}">
                <a16:creationId xmlns:a16="http://schemas.microsoft.com/office/drawing/2014/main" id="{EDEC991D-2A90-BD44-8865-BCD7365AA034}"/>
              </a:ext>
            </a:extLst>
          </p:cNvPr>
          <p:cNvSpPr>
            <a:spLocks noGrp="1"/>
          </p:cNvSpPr>
          <p:nvPr>
            <p:ph type="media" sz="quarter" idx="23"/>
          </p:nvPr>
        </p:nvSpPr>
        <p:spPr>
          <a:xfrm>
            <a:off x="853440" y="1584960"/>
            <a:ext cx="670560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media</a:t>
            </a:r>
            <a:endParaRPr lang="en-US" dirty="0"/>
          </a:p>
        </p:txBody>
      </p:sp>
      <p:sp>
        <p:nvSpPr>
          <p:cNvPr id="2" name="Title 1">
            <a:extLst>
              <a:ext uri="{FF2B5EF4-FFF2-40B4-BE49-F238E27FC236}">
                <a16:creationId xmlns:a16="http://schemas.microsoft.com/office/drawing/2014/main" id="{B215D343-E871-2D4D-89DF-1CBE83C41245}"/>
              </a:ext>
            </a:extLst>
          </p:cNvPr>
          <p:cNvSpPr>
            <a:spLocks noGrp="1"/>
          </p:cNvSpPr>
          <p:nvPr>
            <p:ph type="title" hasCustomPrompt="1"/>
          </p:nvPr>
        </p:nvSpPr>
        <p:spPr/>
        <p:txBody>
          <a:bodyPr/>
          <a:lstStyle/>
          <a:p>
            <a:r>
              <a:rPr lang="en-US" dirty="0"/>
              <a:t>Header w/video and copy</a:t>
            </a:r>
          </a:p>
        </p:txBody>
      </p:sp>
    </p:spTree>
    <p:extLst>
      <p:ext uri="{BB962C8B-B14F-4D97-AF65-F5344CB8AC3E}">
        <p14:creationId xmlns:p14="http://schemas.microsoft.com/office/powerpoint/2010/main" val="2516734301"/>
      </p:ext>
    </p:extLst>
  </p:cSld>
  <p:clrMapOvr>
    <a:masterClrMapping/>
  </p:clrMapOvr>
  <p:extLst>
    <p:ext uri="{DCECCB84-F9BA-43D5-87BE-67443E8EF086}">
      <p15:sldGuideLst xmlns:p15="http://schemas.microsoft.com/office/powerpoint/2012/main"/>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Statement w/white background">
    <p:spTree>
      <p:nvGrpSpPr>
        <p:cNvPr id="1" name=""/>
        <p:cNvGrpSpPr/>
        <p:nvPr/>
      </p:nvGrpSpPr>
      <p:grpSpPr>
        <a:xfrm>
          <a:off x="0" y="0"/>
          <a:ext cx="0" cy="0"/>
          <a:chOff x="0" y="0"/>
          <a:chExt cx="0" cy="0"/>
        </a:xfrm>
      </p:grpSpPr>
      <p:sp>
        <p:nvSpPr>
          <p:cNvPr id="5" name="Background">
            <a:extLst>
              <a:ext uri="{FF2B5EF4-FFF2-40B4-BE49-F238E27FC236}">
                <a16:creationId xmlns:a16="http://schemas.microsoft.com/office/drawing/2014/main" id="{4C1E4286-FD2F-814C-A4E5-B50094C0B6DB}"/>
              </a:ext>
            </a:extLst>
          </p:cNvPr>
          <p:cNvSpPr/>
          <p:nvPr/>
        </p:nvSpPr>
        <p:spPr>
          <a:xfrm>
            <a:off x="0" y="1"/>
            <a:ext cx="12192000" cy="61325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US" sz="5333" b="0" i="0" dirty="0">
              <a:latin typeface="Helvetica Regular" pitchFamily="2" charset="0"/>
            </a:endParaRPr>
          </a:p>
        </p:txBody>
      </p:sp>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6" name="Title 3" hidden="1">
            <a:extLst>
              <a:ext uri="{FF2B5EF4-FFF2-40B4-BE49-F238E27FC236}">
                <a16:creationId xmlns:a16="http://schemas.microsoft.com/office/drawing/2014/main" id="{47BA5E82-2DE4-214E-A6B1-6C2A16953F79}"/>
              </a:ext>
            </a:extLst>
          </p:cNvPr>
          <p:cNvSpPr txBox="1">
            <a:spLocks/>
          </p:cNvSpPr>
          <p:nvPr/>
        </p:nvSpPr>
        <p:spPr>
          <a:xfrm>
            <a:off x="1828800" y="1828896"/>
            <a:ext cx="8534400" cy="2462021"/>
          </a:xfrm>
          <a:prstGeom prst="rect">
            <a:avLst/>
          </a:prstGeom>
          <a:solidFill>
            <a:schemeClr val="bg1"/>
          </a:solidFill>
        </p:spPr>
        <p:txBody>
          <a:bodyPr vert="horz" wrap="square" lIns="0" tIns="0" rIns="0" bIns="0" rtlCol="0" anchor="ctr" anchorCtr="1">
            <a:sp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nSpc>
                <a:spcPct val="100000"/>
              </a:lnSpc>
              <a:spcBef>
                <a:spcPts val="0"/>
              </a:spcBef>
            </a:pPr>
            <a:r>
              <a:rPr lang="en-US" sz="5333" b="0" i="0" dirty="0">
                <a:solidFill>
                  <a:srgbClr val="2774AE"/>
                </a:solidFill>
                <a:latin typeface="Helvetica Regular" pitchFamily="2" charset="0"/>
              </a:rPr>
              <a:t>Lorem ipsum dolor sit </a:t>
            </a:r>
            <a:r>
              <a:rPr lang="en-US" sz="5333" b="0" i="0" dirty="0" err="1">
                <a:solidFill>
                  <a:srgbClr val="2774AE"/>
                </a:solidFill>
                <a:latin typeface="Helvetica Regular" pitchFamily="2" charset="0"/>
              </a:rPr>
              <a:t>amet</a:t>
            </a:r>
            <a:r>
              <a:rPr lang="en-US" sz="5333" b="0" i="0" dirty="0">
                <a:solidFill>
                  <a:srgbClr val="2774AE"/>
                </a:solidFill>
                <a:latin typeface="Helvetica Regular" pitchFamily="2" charset="0"/>
              </a:rPr>
              <a:t> ex </a:t>
            </a:r>
            <a:r>
              <a:rPr lang="en-US" sz="5333" b="0" i="0" dirty="0" err="1">
                <a:solidFill>
                  <a:srgbClr val="2774AE"/>
                </a:solidFill>
                <a:latin typeface="Helvetica Regular" pitchFamily="2" charset="0"/>
              </a:rPr>
              <a:t>eum</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reque</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graece</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nam</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harum</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vonsequat</a:t>
            </a:r>
            <a:endParaRPr lang="en-US" sz="5333" b="0" i="0" dirty="0">
              <a:solidFill>
                <a:srgbClr val="2774AE"/>
              </a:solidFill>
              <a:latin typeface="Helvetica Regular" pitchFamily="2" charset="0"/>
            </a:endParaRPr>
          </a:p>
        </p:txBody>
      </p:sp>
      <p:sp>
        <p:nvSpPr>
          <p:cNvPr id="4" name="Text Placeholder 3">
            <a:extLst>
              <a:ext uri="{FF2B5EF4-FFF2-40B4-BE49-F238E27FC236}">
                <a16:creationId xmlns:a16="http://schemas.microsoft.com/office/drawing/2014/main" id="{9D1F839A-7F1F-7444-AF82-48ECCE4F3858}"/>
              </a:ext>
            </a:extLst>
          </p:cNvPr>
          <p:cNvSpPr>
            <a:spLocks noGrp="1"/>
          </p:cNvSpPr>
          <p:nvPr>
            <p:ph type="body" sz="quarter" idx="21" hasCustomPrompt="1"/>
          </p:nvPr>
        </p:nvSpPr>
        <p:spPr>
          <a:xfrm>
            <a:off x="1828800" y="1828801"/>
            <a:ext cx="8534400" cy="2220095"/>
          </a:xfrm>
        </p:spPr>
        <p:txBody>
          <a:bodyPr anchor="ctr" anchorCtr="0"/>
          <a:lstStyle>
            <a:lvl1pPr marL="0" indent="0" algn="ctr">
              <a:buNone/>
              <a:defRPr sz="5333">
                <a:solidFill>
                  <a:srgbClr val="2774AE"/>
                </a:solidFill>
              </a:defRPr>
            </a:lvl1pPr>
            <a:lvl2pPr marL="365751" indent="0" algn="ctr">
              <a:buNone/>
              <a:defRPr sz="5333">
                <a:solidFill>
                  <a:srgbClr val="2774AE"/>
                </a:solidFill>
              </a:defRPr>
            </a:lvl2pPr>
            <a:lvl3pPr marL="731502" indent="0" algn="ctr">
              <a:buNone/>
              <a:defRPr sz="5333">
                <a:solidFill>
                  <a:srgbClr val="2774AE"/>
                </a:solidFill>
              </a:defRPr>
            </a:lvl3pPr>
            <a:lvl4pPr marL="1097253" indent="0" algn="ctr">
              <a:buNone/>
              <a:defRPr sz="5333">
                <a:solidFill>
                  <a:srgbClr val="2774AE"/>
                </a:solidFill>
              </a:defRPr>
            </a:lvl4pPr>
            <a:lvl5pPr marL="1463003" indent="0" algn="ctr">
              <a:buNone/>
              <a:defRPr sz="5333">
                <a:solidFill>
                  <a:srgbClr val="2774AE"/>
                </a:solidFill>
              </a:defRPr>
            </a:lvl5pPr>
          </a:lstStyle>
          <a:p>
            <a:pPr lvl="0"/>
            <a:r>
              <a:rPr lang="en-US" dirty="0"/>
              <a:t>Lorem ipsum dolor sit </a:t>
            </a:r>
            <a:r>
              <a:rPr lang="en-US" dirty="0" err="1"/>
              <a:t>amet</a:t>
            </a:r>
            <a:r>
              <a:rPr lang="en-US" dirty="0"/>
              <a:t> ex </a:t>
            </a:r>
            <a:r>
              <a:rPr lang="en-US" dirty="0" err="1"/>
              <a:t>eum</a:t>
            </a:r>
            <a:r>
              <a:rPr lang="en-US" dirty="0"/>
              <a:t> </a:t>
            </a:r>
            <a:r>
              <a:rPr lang="en-US" dirty="0" err="1"/>
              <a:t>reque</a:t>
            </a:r>
            <a:r>
              <a:rPr lang="en-US" dirty="0"/>
              <a:t> </a:t>
            </a:r>
            <a:r>
              <a:rPr lang="en-US" dirty="0" err="1"/>
              <a:t>graece</a:t>
            </a:r>
            <a:r>
              <a:rPr lang="en-US" dirty="0"/>
              <a:t> </a:t>
            </a:r>
            <a:r>
              <a:rPr lang="en-US" dirty="0" err="1"/>
              <a:t>nam</a:t>
            </a:r>
            <a:r>
              <a:rPr lang="en-US" dirty="0"/>
              <a:t> </a:t>
            </a:r>
            <a:r>
              <a:rPr lang="en-US" dirty="0" err="1"/>
              <a:t>harum</a:t>
            </a:r>
            <a:r>
              <a:rPr lang="en-US" dirty="0"/>
              <a:t> </a:t>
            </a:r>
            <a:r>
              <a:rPr lang="en-US" dirty="0" err="1"/>
              <a:t>vonsequat</a:t>
            </a:r>
            <a:endParaRPr lang="en-US" dirty="0"/>
          </a:p>
        </p:txBody>
      </p:sp>
    </p:spTree>
    <p:extLst>
      <p:ext uri="{BB962C8B-B14F-4D97-AF65-F5344CB8AC3E}">
        <p14:creationId xmlns:p14="http://schemas.microsoft.com/office/powerpoint/2010/main" val="685305657"/>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Thank You">
    <p:spTree>
      <p:nvGrpSpPr>
        <p:cNvPr id="1" name=""/>
        <p:cNvGrpSpPr/>
        <p:nvPr/>
      </p:nvGrpSpPr>
      <p:grpSpPr>
        <a:xfrm>
          <a:off x="0" y="0"/>
          <a:ext cx="0" cy="0"/>
          <a:chOff x="0" y="0"/>
          <a:chExt cx="0" cy="0"/>
        </a:xfrm>
      </p:grpSpPr>
      <p:sp>
        <p:nvSpPr>
          <p:cNvPr id="5" name="Background">
            <a:extLst>
              <a:ext uri="{FF2B5EF4-FFF2-40B4-BE49-F238E27FC236}">
                <a16:creationId xmlns:a16="http://schemas.microsoft.com/office/drawing/2014/main" id="{4C1E4286-FD2F-814C-A4E5-B50094C0B6DB}"/>
              </a:ext>
            </a:extLst>
          </p:cNvPr>
          <p:cNvSpPr/>
          <p:nvPr/>
        </p:nvSpPr>
        <p:spPr>
          <a:xfrm>
            <a:off x="0" y="0"/>
            <a:ext cx="12192000" cy="60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US" sz="5333" b="0" i="0" dirty="0">
              <a:latin typeface="Helvetica Regular" pitchFamily="2" charset="0"/>
            </a:endParaRPr>
          </a:p>
        </p:txBody>
      </p:sp>
      <p:graphicFrame>
        <p:nvGraphicFramePr>
          <p:cNvPr id="11" name="Table 10" hidden="1">
            <a:extLst>
              <a:ext uri="{FF2B5EF4-FFF2-40B4-BE49-F238E27FC236}">
                <a16:creationId xmlns:a16="http://schemas.microsoft.com/office/drawing/2014/main" id="{A59B268B-FC1E-1745-BAE9-3F02C5965F2C}"/>
              </a:ext>
            </a:extLst>
          </p:cNvPr>
          <p:cNvGraphicFramePr>
            <a:graphicFrameLocks noGrp="1"/>
          </p:cNvGraphicFramePr>
          <p:nvPr>
            <p:extLst>
              <p:ext uri="{D42A27DB-BD31-4B8C-83A1-F6EECF244321}">
                <p14:modId xmlns:p14="http://schemas.microsoft.com/office/powerpoint/2010/main" val="1736718671"/>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3" name="TextBox 2">
            <a:extLst>
              <a:ext uri="{FF2B5EF4-FFF2-40B4-BE49-F238E27FC236}">
                <a16:creationId xmlns:a16="http://schemas.microsoft.com/office/drawing/2014/main" id="{5F64B9DE-6557-C54A-BF36-8E798604EA3F}"/>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Thank You</a:t>
            </a:r>
          </a:p>
        </p:txBody>
      </p:sp>
      <p:sp>
        <p:nvSpPr>
          <p:cNvPr id="7" name="Header rule">
            <a:extLst>
              <a:ext uri="{FF2B5EF4-FFF2-40B4-BE49-F238E27FC236}">
                <a16:creationId xmlns:a16="http://schemas.microsoft.com/office/drawing/2014/main" id="{09B1960F-507A-E84C-8B64-1891B754A975}"/>
              </a:ext>
            </a:extLst>
          </p:cNvPr>
          <p:cNvSpPr/>
          <p:nvPr/>
        </p:nvSpPr>
        <p:spPr>
          <a:xfrm>
            <a:off x="853440" y="3291840"/>
            <a:ext cx="10363200" cy="48768"/>
          </a:xfrm>
          <a:prstGeom prst="rect">
            <a:avLst/>
          </a:prstGeom>
          <a:solidFill>
            <a:srgbClr val="2C75A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2400" b="0" i="0" dirty="0">
              <a:latin typeface="Helvetica Regular" pitchFamily="2" charset="0"/>
            </a:endParaRPr>
          </a:p>
        </p:txBody>
      </p:sp>
      <p:graphicFrame>
        <p:nvGraphicFramePr>
          <p:cNvPr id="8" name="Table 7" hidden="1">
            <a:extLst>
              <a:ext uri="{FF2B5EF4-FFF2-40B4-BE49-F238E27FC236}">
                <a16:creationId xmlns:a16="http://schemas.microsoft.com/office/drawing/2014/main" id="{3E58A6EC-219D-294A-BBEF-94C49557B0E2}"/>
              </a:ext>
            </a:extLst>
          </p:cNvPr>
          <p:cNvGraphicFramePr>
            <a:graphicFrameLocks noGrp="1"/>
          </p:cNvGraphicFramePr>
          <p:nvPr>
            <p:extLst>
              <p:ext uri="{D42A27DB-BD31-4B8C-83A1-F6EECF244321}">
                <p14:modId xmlns:p14="http://schemas.microsoft.com/office/powerpoint/2010/main" val="42495035"/>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9" name="TextBox 8">
            <a:extLst>
              <a:ext uri="{FF2B5EF4-FFF2-40B4-BE49-F238E27FC236}">
                <a16:creationId xmlns:a16="http://schemas.microsoft.com/office/drawing/2014/main" id="{4DAC7F78-240E-AF4B-89D8-273442F5E4BE}"/>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Thank You</a:t>
            </a:r>
          </a:p>
        </p:txBody>
      </p:sp>
      <p:graphicFrame>
        <p:nvGraphicFramePr>
          <p:cNvPr id="10" name="Table 9" hidden="1">
            <a:extLst>
              <a:ext uri="{FF2B5EF4-FFF2-40B4-BE49-F238E27FC236}">
                <a16:creationId xmlns:a16="http://schemas.microsoft.com/office/drawing/2014/main" id="{C425352E-7739-E248-9E50-3F3E8D851A47}"/>
              </a:ext>
            </a:extLst>
          </p:cNvPr>
          <p:cNvGraphicFramePr>
            <a:graphicFrameLocks noGrp="1"/>
          </p:cNvGraphicFramePr>
          <p:nvPr>
            <p:extLst>
              <p:ext uri="{D42A27DB-BD31-4B8C-83A1-F6EECF244321}">
                <p14:modId xmlns:p14="http://schemas.microsoft.com/office/powerpoint/2010/main" val="2393666196"/>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12" name="TextBox 11">
            <a:extLst>
              <a:ext uri="{FF2B5EF4-FFF2-40B4-BE49-F238E27FC236}">
                <a16:creationId xmlns:a16="http://schemas.microsoft.com/office/drawing/2014/main" id="{07F6C067-AD68-524C-91AC-545B0A590C4C}"/>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Thank You</a:t>
            </a:r>
          </a:p>
        </p:txBody>
      </p:sp>
    </p:spTree>
    <p:extLst>
      <p:ext uri="{BB962C8B-B14F-4D97-AF65-F5344CB8AC3E}">
        <p14:creationId xmlns:p14="http://schemas.microsoft.com/office/powerpoint/2010/main" val="4057609460"/>
      </p:ext>
    </p:extLst>
  </p:cSld>
  <p:clrMapOvr>
    <a:masterClrMapping/>
  </p:clrMapOvr>
  <p:extLst>
    <p:ext uri="{DCECCB84-F9BA-43D5-87BE-67443E8EF086}">
      <p15:sldGuideLst xmlns:p15="http://schemas.microsoft.com/office/powerpoint/2012/main"/>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2A330-A067-4BFE-DF8B-FD4899939E2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242A82D-4CEC-E518-3642-6FC522BCC38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1C6031E-4B37-2BC4-0298-6D674EB9EF37}"/>
              </a:ext>
            </a:extLst>
          </p:cNvPr>
          <p:cNvSpPr>
            <a:spLocks noGrp="1"/>
          </p:cNvSpPr>
          <p:nvPr>
            <p:ph type="dt" sz="half" idx="10"/>
          </p:nvPr>
        </p:nvSpPr>
        <p:spPr/>
        <p:txBody>
          <a:bodyPr/>
          <a:lstStyle/>
          <a:p>
            <a:fld id="{8AAF88F5-F81A-EA4F-B066-7AE83AA4FAA9}" type="datetimeFigureOut">
              <a:rPr lang="en-US" smtClean="0"/>
              <a:t>8/21/26</a:t>
            </a:fld>
            <a:endParaRPr lang="en-US"/>
          </a:p>
        </p:txBody>
      </p:sp>
      <p:sp>
        <p:nvSpPr>
          <p:cNvPr id="5" name="Footer Placeholder 4">
            <a:extLst>
              <a:ext uri="{FF2B5EF4-FFF2-40B4-BE49-F238E27FC236}">
                <a16:creationId xmlns:a16="http://schemas.microsoft.com/office/drawing/2014/main" id="{06DFD4B4-B7D2-9A97-9D75-86EB472FC0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863283-4701-528D-4B85-E875F23A7251}"/>
              </a:ext>
            </a:extLst>
          </p:cNvPr>
          <p:cNvSpPr>
            <a:spLocks noGrp="1"/>
          </p:cNvSpPr>
          <p:nvPr>
            <p:ph type="sldNum" sz="quarter" idx="12"/>
          </p:nvPr>
        </p:nvSpPr>
        <p:spPr/>
        <p:txBody>
          <a:bodyPr/>
          <a:lstStyle/>
          <a:p>
            <a:fld id="{F114CDC3-9E22-AF4C-8D2B-4B9CC09A5AA0}" type="slidenum">
              <a:rPr lang="en-US" smtClean="0"/>
              <a:t>‹#›</a:t>
            </a:fld>
            <a:endParaRPr lang="en-US"/>
          </a:p>
        </p:txBody>
      </p:sp>
    </p:spTree>
    <p:extLst>
      <p:ext uri="{BB962C8B-B14F-4D97-AF65-F5344CB8AC3E}">
        <p14:creationId xmlns:p14="http://schemas.microsoft.com/office/powerpoint/2010/main" val="22116007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Header w/video">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2438400" y="1584960"/>
            <a:ext cx="731520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2" name="Title 1">
            <a:extLst>
              <a:ext uri="{FF2B5EF4-FFF2-40B4-BE49-F238E27FC236}">
                <a16:creationId xmlns:a16="http://schemas.microsoft.com/office/drawing/2014/main" id="{786BA509-2CC8-C04F-8CC6-05C0F1AD7FCC}"/>
              </a:ext>
            </a:extLst>
          </p:cNvPr>
          <p:cNvSpPr>
            <a:spLocks noGrp="1"/>
          </p:cNvSpPr>
          <p:nvPr>
            <p:ph type="title" hasCustomPrompt="1"/>
          </p:nvPr>
        </p:nvSpPr>
        <p:spPr/>
        <p:txBody>
          <a:bodyPr/>
          <a:lstStyle/>
          <a:p>
            <a:r>
              <a:rPr lang="en-US" dirty="0"/>
              <a:t>Header w/video</a:t>
            </a:r>
          </a:p>
        </p:txBody>
      </p:sp>
    </p:spTree>
    <p:extLst>
      <p:ext uri="{BB962C8B-B14F-4D97-AF65-F5344CB8AC3E}">
        <p14:creationId xmlns:p14="http://schemas.microsoft.com/office/powerpoint/2010/main" val="3283543793"/>
      </p:ext>
    </p:extLst>
  </p:cSld>
  <p:clrMapOvr>
    <a:masterClrMapping/>
  </p:clrMapOvr>
  <p:extLst>
    <p:ext uri="{DCECCB84-F9BA-43D5-87BE-67443E8EF086}">
      <p15:sldGuideLst xmlns:p15="http://schemas.microsoft.com/office/powerpoint/2012/main"/>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cSld name="1_Title Opener">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26" name="Content Placeholder 22">
            <a:extLst>
              <a:ext uri="{FF2B5EF4-FFF2-40B4-BE49-F238E27FC236}">
                <a16:creationId xmlns:a16="http://schemas.microsoft.com/office/drawing/2014/main" id="{C424A90F-84FD-434F-AF04-DB8738AB4794}"/>
              </a:ext>
            </a:extLst>
          </p:cNvPr>
          <p:cNvSpPr>
            <a:spLocks noGrp="1"/>
          </p:cNvSpPr>
          <p:nvPr>
            <p:ph sz="quarter" idx="22" hasCustomPrompt="1"/>
          </p:nvPr>
        </p:nvSpPr>
        <p:spPr>
          <a:xfrm>
            <a:off x="853440" y="6217878"/>
            <a:ext cx="2180212" cy="222753"/>
          </a:xfrm>
          <a:prstGeom prst="rect">
            <a:avLst/>
          </a:prstGeom>
        </p:spPr>
        <p:txBody>
          <a:bodyPr wrap="none" lIns="9144" tIns="0" bIns="0" anchor="b" anchorCtr="0">
            <a:spAutoFit/>
          </a:bodyPr>
          <a:lstStyle>
            <a:lvl1pPr marL="0" indent="0">
              <a:spcBef>
                <a:spcPts val="400"/>
              </a:spcBef>
              <a:buFontTx/>
              <a:buNone/>
              <a:defRPr sz="1600" b="0" i="0">
                <a:solidFill>
                  <a:srgbClr val="898989"/>
                </a:solidFill>
                <a:latin typeface="Helvetica Regular" pitchFamily="2" charset="0"/>
              </a:defRPr>
            </a:lvl1pPr>
            <a:lvl2pPr>
              <a:defRPr sz="1600"/>
            </a:lvl2pPr>
            <a:lvl3pPr>
              <a:defRPr sz="1600"/>
            </a:lvl3pPr>
            <a:lvl4pPr>
              <a:defRPr sz="1600"/>
            </a:lvl4pPr>
            <a:lvl5pPr>
              <a:defRPr sz="1600"/>
            </a:lvl5pPr>
          </a:lstStyle>
          <a:p>
            <a:r>
              <a:rPr lang="en-US" sz="1600" dirty="0">
                <a:solidFill>
                  <a:srgbClr val="58595B"/>
                </a:solidFill>
                <a:latin typeface="Helvetica" pitchFamily="2" charset="0"/>
              </a:rPr>
              <a:t>Title, Department Name</a:t>
            </a:r>
          </a:p>
        </p:txBody>
      </p:sp>
      <p:sp>
        <p:nvSpPr>
          <p:cNvPr id="28" name="Content Placeholder 22">
            <a:extLst>
              <a:ext uri="{FF2B5EF4-FFF2-40B4-BE49-F238E27FC236}">
                <a16:creationId xmlns:a16="http://schemas.microsoft.com/office/drawing/2014/main" id="{6013CCDF-D30B-8B49-870C-487BC9166588}"/>
              </a:ext>
            </a:extLst>
          </p:cNvPr>
          <p:cNvSpPr>
            <a:spLocks noGrp="1"/>
          </p:cNvSpPr>
          <p:nvPr>
            <p:ph sz="quarter" idx="23" hasCustomPrompt="1"/>
          </p:nvPr>
        </p:nvSpPr>
        <p:spPr>
          <a:xfrm>
            <a:off x="853440" y="5974038"/>
            <a:ext cx="1503232" cy="222753"/>
          </a:xfrm>
          <a:prstGeom prst="rect">
            <a:avLst/>
          </a:prstGeom>
        </p:spPr>
        <p:txBody>
          <a:bodyPr wrap="none" lIns="9144" tIns="0" bIns="0" anchor="b" anchorCtr="0">
            <a:spAutoFit/>
          </a:bodyPr>
          <a:lstStyle>
            <a:lvl1pPr marL="0" indent="0">
              <a:spcBef>
                <a:spcPts val="400"/>
              </a:spcBef>
              <a:buFontTx/>
              <a:buNone/>
              <a:defRPr sz="1600" b="0" i="0">
                <a:solidFill>
                  <a:srgbClr val="898989"/>
                </a:solidFill>
                <a:latin typeface="Helvetica Regular" pitchFamily="2" charset="0"/>
              </a:defRPr>
            </a:lvl1pPr>
            <a:lvl2pPr>
              <a:defRPr sz="1600"/>
            </a:lvl2pPr>
            <a:lvl3pPr>
              <a:defRPr sz="1600"/>
            </a:lvl3pPr>
            <a:lvl4pPr>
              <a:defRPr sz="1600"/>
            </a:lvl4pPr>
            <a:lvl5pPr>
              <a:defRPr sz="1600"/>
            </a:lvl5pPr>
          </a:lstStyle>
          <a:p>
            <a:r>
              <a:rPr lang="en-US" sz="1600" dirty="0">
                <a:solidFill>
                  <a:srgbClr val="58595B"/>
                </a:solidFill>
                <a:latin typeface="Helvetica" pitchFamily="2" charset="0"/>
              </a:rPr>
              <a:t>Presenter Name</a:t>
            </a:r>
          </a:p>
        </p:txBody>
      </p:sp>
      <p:sp>
        <p:nvSpPr>
          <p:cNvPr id="13" name="Picture Placeholder 5">
            <a:extLst>
              <a:ext uri="{FF2B5EF4-FFF2-40B4-BE49-F238E27FC236}">
                <a16:creationId xmlns:a16="http://schemas.microsoft.com/office/drawing/2014/main" id="{4C1BE7FB-0098-1444-898A-9FEDB68EF2C5}"/>
              </a:ext>
            </a:extLst>
          </p:cNvPr>
          <p:cNvSpPr>
            <a:spLocks noGrp="1"/>
          </p:cNvSpPr>
          <p:nvPr>
            <p:ph type="pic" sz="quarter" idx="24" hasCustomPrompt="1"/>
          </p:nvPr>
        </p:nvSpPr>
        <p:spPr>
          <a:xfrm>
            <a:off x="863598" y="635002"/>
            <a:ext cx="7419517" cy="1375519"/>
          </a:xfrm>
          <a:prstGeom prst="rect">
            <a:avLst/>
          </a:prstGeom>
        </p:spPr>
        <p:txBody>
          <a:bodyPr wrap="square" lIns="0" tIns="0" rIns="0" anchor="t" anchorCtr="0">
            <a:noAutofit/>
          </a:bodyPr>
          <a:lstStyle>
            <a:lvl1pPr marL="0" indent="0" algn="l">
              <a:buNone/>
              <a:defRPr sz="1333" u="none"/>
            </a:lvl1pPr>
          </a:lstStyle>
          <a:p>
            <a:r>
              <a:rPr lang="en-US" dirty="0"/>
              <a:t>Click the icon to insert the </a:t>
            </a:r>
            <a:r>
              <a:rPr lang="en-US" dirty="0" err="1"/>
              <a:t>Bxd-blk</a:t>
            </a:r>
            <a:r>
              <a:rPr lang="en-US" dirty="0"/>
              <a:t> or Boxed-</a:t>
            </a:r>
            <a:r>
              <a:rPr lang="en-US" dirty="0" err="1"/>
              <a:t>BlackType</a:t>
            </a:r>
            <a:r>
              <a:rPr lang="en-US" dirty="0"/>
              <a:t>, </a:t>
            </a:r>
            <a:r>
              <a:rPr lang="en-US" dirty="0" err="1"/>
              <a:t>svg</a:t>
            </a:r>
            <a:r>
              <a:rPr lang="en-US" dirty="0"/>
              <a:t> or </a:t>
            </a:r>
            <a:r>
              <a:rPr lang="en-US" dirty="0" err="1"/>
              <a:t>png</a:t>
            </a:r>
            <a:r>
              <a:rPr lang="en-US" dirty="0"/>
              <a:t> format version of your department logo. Follow the pink instructions.</a:t>
            </a:r>
          </a:p>
        </p:txBody>
      </p:sp>
      <p:sp>
        <p:nvSpPr>
          <p:cNvPr id="6" name="Text Placeholder 5">
            <a:extLst>
              <a:ext uri="{FF2B5EF4-FFF2-40B4-BE49-F238E27FC236}">
                <a16:creationId xmlns:a16="http://schemas.microsoft.com/office/drawing/2014/main" id="{D1A3CCD6-7C87-3540-AD4F-C4E375A40A67}"/>
              </a:ext>
            </a:extLst>
          </p:cNvPr>
          <p:cNvSpPr>
            <a:spLocks noGrp="1"/>
          </p:cNvSpPr>
          <p:nvPr>
            <p:ph type="body" sz="quarter" idx="25" hasCustomPrompt="1"/>
          </p:nvPr>
        </p:nvSpPr>
        <p:spPr>
          <a:xfrm>
            <a:off x="853440" y="2194560"/>
            <a:ext cx="4474815" cy="148567"/>
          </a:xfrm>
          <a:prstGeom prst="rect">
            <a:avLst/>
          </a:prstGeom>
        </p:spPr>
        <p:txBody>
          <a:bodyPr wrap="none" lIns="18288">
            <a:spAutoFit/>
          </a:bodyPr>
          <a:lstStyle>
            <a:lvl1pPr marL="0" indent="0">
              <a:buNone/>
              <a:defRPr sz="1067" cap="all" baseline="0">
                <a:latin typeface="+mn-lt"/>
              </a:defRPr>
            </a:lvl1pPr>
            <a:lvl2pPr marL="0" indent="0">
              <a:buFont typeface="Arial" panose="020B0604020202020204" pitchFamily="34" charset="0"/>
              <a:buNone/>
              <a:defRPr sz="1067">
                <a:latin typeface="+mn-lt"/>
              </a:defRPr>
            </a:lvl2pPr>
            <a:lvl3pPr marL="484620" indent="0">
              <a:buNone/>
              <a:defRPr sz="1067">
                <a:latin typeface="+mn-lt"/>
              </a:defRPr>
            </a:lvl3pPr>
            <a:lvl4pPr marL="0" indent="0">
              <a:buNone/>
              <a:defRPr sz="1067">
                <a:latin typeface="+mn-lt"/>
              </a:defRPr>
            </a:lvl4pPr>
            <a:lvl5pPr marL="0" indent="0">
              <a:buNone/>
              <a:defRPr sz="1067">
                <a:latin typeface="+mn-lt"/>
              </a:defRPr>
            </a:lvl5pPr>
          </a:lstStyle>
          <a:p>
            <a:pPr lvl="0"/>
            <a:r>
              <a:rPr lang="en-US" dirty="0"/>
              <a:t>JOB # GOES HERE [REMOVE FOR LIVE AUDIENCE PRESENTATION]</a:t>
            </a:r>
          </a:p>
        </p:txBody>
      </p:sp>
      <p:sp>
        <p:nvSpPr>
          <p:cNvPr id="10" name="Text Placeholder 9">
            <a:extLst>
              <a:ext uri="{FF2B5EF4-FFF2-40B4-BE49-F238E27FC236}">
                <a16:creationId xmlns:a16="http://schemas.microsoft.com/office/drawing/2014/main" id="{E60C41A6-45A6-5B44-9CEC-EBB9C50F73C1}"/>
              </a:ext>
            </a:extLst>
          </p:cNvPr>
          <p:cNvSpPr>
            <a:spLocks noGrp="1"/>
          </p:cNvSpPr>
          <p:nvPr>
            <p:ph type="body" sz="quarter" idx="27" hasCustomPrompt="1"/>
          </p:nvPr>
        </p:nvSpPr>
        <p:spPr>
          <a:xfrm>
            <a:off x="4706470" y="4256635"/>
            <a:ext cx="6510169" cy="333233"/>
          </a:xfrm>
          <a:prstGeom prst="rect">
            <a:avLst/>
          </a:prstGeom>
        </p:spPr>
        <p:txBody>
          <a:bodyPr lIns="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1. GUIDES – To make sure guides are visible, inside the View ribbon, click the Guides checkbox. Then click the icon inside the picture frame to add your logo.</a:t>
            </a:r>
          </a:p>
        </p:txBody>
      </p:sp>
      <p:sp>
        <p:nvSpPr>
          <p:cNvPr id="22" name="Text Placeholder 9">
            <a:extLst>
              <a:ext uri="{FF2B5EF4-FFF2-40B4-BE49-F238E27FC236}">
                <a16:creationId xmlns:a16="http://schemas.microsoft.com/office/drawing/2014/main" id="{A7DA1E21-D79E-F544-A510-7244E006EC4A}"/>
              </a:ext>
            </a:extLst>
          </p:cNvPr>
          <p:cNvSpPr>
            <a:spLocks noGrp="1"/>
          </p:cNvSpPr>
          <p:nvPr>
            <p:ph type="body" sz="quarter" idx="28" hasCustomPrompt="1"/>
          </p:nvPr>
        </p:nvSpPr>
        <p:spPr>
          <a:xfrm>
            <a:off x="4706470" y="4700563"/>
            <a:ext cx="6510169" cy="333233"/>
          </a:xfrm>
          <a:prstGeom prst="rect">
            <a:avLst/>
          </a:prstGeom>
        </p:spPr>
        <p:txBody>
          <a:bodyPr lIns="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2. QUALITY – For the sharpest image, we recommend selecting your logo from the </a:t>
            </a:r>
            <a:r>
              <a:rPr lang="en-US" dirty="0" err="1"/>
              <a:t>svg</a:t>
            </a:r>
            <a:r>
              <a:rPr lang="en-US" dirty="0"/>
              <a:t> folder. Insert the </a:t>
            </a:r>
            <a:r>
              <a:rPr lang="en-US" dirty="0" err="1"/>
              <a:t>Bxd-blk</a:t>
            </a:r>
            <a:r>
              <a:rPr lang="en-US" dirty="0"/>
              <a:t> or Boxed-</a:t>
            </a:r>
            <a:r>
              <a:rPr lang="en-US" dirty="0" err="1"/>
              <a:t>BlackType</a:t>
            </a:r>
            <a:r>
              <a:rPr lang="en-US" dirty="0"/>
              <a:t> version and it will appear in the picture frame.</a:t>
            </a:r>
          </a:p>
        </p:txBody>
      </p:sp>
      <p:sp>
        <p:nvSpPr>
          <p:cNvPr id="23" name="Text Placeholder 9">
            <a:extLst>
              <a:ext uri="{FF2B5EF4-FFF2-40B4-BE49-F238E27FC236}">
                <a16:creationId xmlns:a16="http://schemas.microsoft.com/office/drawing/2014/main" id="{624A8DDF-AAAB-5F4B-94B6-2B8F1EAAD0A7}"/>
              </a:ext>
            </a:extLst>
          </p:cNvPr>
          <p:cNvSpPr>
            <a:spLocks noGrp="1"/>
          </p:cNvSpPr>
          <p:nvPr>
            <p:ph type="body" sz="quarter" idx="29" hasCustomPrompt="1"/>
          </p:nvPr>
        </p:nvSpPr>
        <p:spPr>
          <a:xfrm>
            <a:off x="4706470" y="5144491"/>
            <a:ext cx="6510169" cy="955048"/>
          </a:xfrm>
          <a:prstGeom prst="rect">
            <a:avLst/>
          </a:prstGeom>
        </p:spPr>
        <p:txBody>
          <a:bodyPr lIns="0" tIns="45720" rIns="91440" bIns="4572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lvl="0"/>
            <a:r>
              <a:rPr lang="en-US" dirty="0"/>
              <a:t>3. SCALE – With the picture frame selected, inside the Graphic Format ribbon, click the Format Pane. Click the Size and Properties icon and open the Size section. Make sure the boxes for Lock aspect ratio and Relative to original picture size are checked. Click the RESET button to resize the logo in the frame. Continue resizing using the scaling arrows if necessary. The blue UCLA logo box should match up with the top and bottom guides.</a:t>
            </a:r>
          </a:p>
        </p:txBody>
      </p:sp>
      <p:sp>
        <p:nvSpPr>
          <p:cNvPr id="24" name="Text Placeholder 9">
            <a:extLst>
              <a:ext uri="{FF2B5EF4-FFF2-40B4-BE49-F238E27FC236}">
                <a16:creationId xmlns:a16="http://schemas.microsoft.com/office/drawing/2014/main" id="{780DC648-A60E-984C-B078-E1226FC92945}"/>
              </a:ext>
            </a:extLst>
          </p:cNvPr>
          <p:cNvSpPr>
            <a:spLocks noGrp="1"/>
          </p:cNvSpPr>
          <p:nvPr>
            <p:ph type="body" sz="quarter" idx="30" hasCustomPrompt="1"/>
          </p:nvPr>
        </p:nvSpPr>
        <p:spPr>
          <a:xfrm>
            <a:off x="4706470" y="6208237"/>
            <a:ext cx="6510169" cy="167140"/>
          </a:xfrm>
          <a:prstGeom prst="rect">
            <a:avLst/>
          </a:prstGeom>
        </p:spPr>
        <p:txBody>
          <a:bodyPr lIns="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lvl="0"/>
            <a:r>
              <a:rPr lang="en-US" dirty="0"/>
              <a:t>4. POSITION – Align the blue UCLA logo box to meet the left guide. </a:t>
            </a:r>
          </a:p>
        </p:txBody>
      </p:sp>
      <p:sp>
        <p:nvSpPr>
          <p:cNvPr id="8" name="Text Placeholder 7">
            <a:extLst>
              <a:ext uri="{FF2B5EF4-FFF2-40B4-BE49-F238E27FC236}">
                <a16:creationId xmlns:a16="http://schemas.microsoft.com/office/drawing/2014/main" id="{2FA6F6D3-C084-D543-B260-D6C73FE285CF}"/>
              </a:ext>
            </a:extLst>
          </p:cNvPr>
          <p:cNvSpPr>
            <a:spLocks noGrp="1"/>
          </p:cNvSpPr>
          <p:nvPr>
            <p:ph type="body" sz="quarter" idx="31" hasCustomPrompt="1"/>
          </p:nvPr>
        </p:nvSpPr>
        <p:spPr>
          <a:xfrm>
            <a:off x="853440" y="2523744"/>
            <a:ext cx="10363200" cy="1470061"/>
          </a:xfrm>
          <a:prstGeom prst="rect">
            <a:avLst/>
          </a:prstGeom>
        </p:spPr>
        <p:txBody>
          <a:bodyPr wrap="square" anchor="ctr" anchorCtr="0">
            <a:spAutoFit/>
          </a:bodyPr>
          <a:lstStyle>
            <a:lvl1pPr marL="0" indent="0">
              <a:buNone/>
              <a:defRPr sz="4800" b="1">
                <a:latin typeface="+mj-lt"/>
              </a:defRPr>
            </a:lvl1pPr>
            <a:lvl2pPr marL="0" indent="0">
              <a:buFont typeface="Arial" panose="020B0604020202020204" pitchFamily="34" charset="0"/>
              <a:buNone/>
              <a:defRPr sz="4800" b="1">
                <a:latin typeface="+mj-lt"/>
              </a:defRPr>
            </a:lvl2pPr>
            <a:lvl3pPr marL="484620" indent="0">
              <a:buNone/>
              <a:defRPr sz="4800" b="1">
                <a:latin typeface="+mj-lt"/>
              </a:defRPr>
            </a:lvl3pPr>
            <a:lvl4pPr marL="0" indent="0">
              <a:buNone/>
              <a:defRPr sz="4800" b="1">
                <a:latin typeface="+mj-lt"/>
              </a:defRPr>
            </a:lvl4pPr>
            <a:lvl5pPr marL="0" indent="0">
              <a:buNone/>
              <a:defRPr sz="4800" b="1">
                <a:latin typeface="+mj-lt"/>
              </a:defRPr>
            </a:lvl5pPr>
          </a:lstStyle>
          <a:p>
            <a:pPr lvl="0"/>
            <a:r>
              <a:rPr lang="en-US" dirty="0"/>
              <a:t>Presentation Opener Title</a:t>
            </a:r>
          </a:p>
          <a:p>
            <a:pPr lvl="0"/>
            <a:r>
              <a:rPr lang="en-US" dirty="0"/>
              <a:t>Goes Here</a:t>
            </a:r>
          </a:p>
        </p:txBody>
      </p:sp>
    </p:spTree>
    <p:extLst>
      <p:ext uri="{BB962C8B-B14F-4D97-AF65-F5344CB8AC3E}">
        <p14:creationId xmlns:p14="http://schemas.microsoft.com/office/powerpoint/2010/main" val="3711373209"/>
      </p:ext>
    </p:extLst>
  </p:cSld>
  <p:clrMapOvr>
    <a:masterClrMapping/>
  </p:clrMapOvr>
  <p:extLst>
    <p:ext uri="{DCECCB84-F9BA-43D5-87BE-67443E8EF086}">
      <p15:sldGuideLst xmlns:p15="http://schemas.microsoft.com/office/powerpoint/2012/main"/>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Statement w/dark background">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7C5EC3F5-808B-184C-A89B-4B25F801B6AC}"/>
              </a:ext>
            </a:extLst>
          </p:cNvPr>
          <p:cNvSpPr>
            <a:spLocks noGrp="1"/>
          </p:cNvSpPr>
          <p:nvPr>
            <p:ph type="body" sz="quarter" idx="21" hasCustomPrompt="1"/>
          </p:nvPr>
        </p:nvSpPr>
        <p:spPr>
          <a:xfrm>
            <a:off x="1828800" y="1876991"/>
            <a:ext cx="8534400" cy="2220095"/>
          </a:xfrm>
          <a:prstGeom prst="rect">
            <a:avLst/>
          </a:prstGeom>
        </p:spPr>
        <p:txBody>
          <a:bodyPr lIns="0" tIns="0" rIns="0" bIns="0" anchor="ctr" anchorCtr="0">
            <a:spAutoFit/>
          </a:bodyPr>
          <a:lstStyle>
            <a:lvl1pPr marL="0" indent="0" algn="ctr">
              <a:buNone/>
              <a:defRPr sz="5333">
                <a:solidFill>
                  <a:schemeClr val="bg1"/>
                </a:solidFill>
              </a:defRPr>
            </a:lvl1pPr>
            <a:lvl2pPr marL="365751" indent="0" algn="ctr">
              <a:buNone/>
              <a:defRPr sz="5333">
                <a:solidFill>
                  <a:srgbClr val="2774AE"/>
                </a:solidFill>
              </a:defRPr>
            </a:lvl2pPr>
            <a:lvl3pPr marL="731502" indent="0" algn="ctr">
              <a:buNone/>
              <a:defRPr sz="5333">
                <a:solidFill>
                  <a:srgbClr val="2774AE"/>
                </a:solidFill>
              </a:defRPr>
            </a:lvl3pPr>
            <a:lvl4pPr marL="1097253" indent="0" algn="ctr">
              <a:buNone/>
              <a:defRPr sz="5333">
                <a:solidFill>
                  <a:srgbClr val="2774AE"/>
                </a:solidFill>
              </a:defRPr>
            </a:lvl4pPr>
            <a:lvl5pPr marL="1463003" indent="0" algn="ctr">
              <a:buNone/>
              <a:defRPr sz="5333">
                <a:solidFill>
                  <a:srgbClr val="2774AE"/>
                </a:solidFill>
              </a:defRPr>
            </a:lvl5pPr>
          </a:lstStyle>
          <a:p>
            <a:pPr lvl="0"/>
            <a:r>
              <a:rPr lang="en-US" dirty="0"/>
              <a:t>Lorem ipsum dolor sit </a:t>
            </a:r>
            <a:r>
              <a:rPr lang="en-US" dirty="0" err="1"/>
              <a:t>amet</a:t>
            </a:r>
            <a:r>
              <a:rPr lang="en-US" dirty="0"/>
              <a:t> ex </a:t>
            </a:r>
            <a:r>
              <a:rPr lang="en-US" dirty="0" err="1"/>
              <a:t>eum</a:t>
            </a:r>
            <a:r>
              <a:rPr lang="en-US" dirty="0"/>
              <a:t> </a:t>
            </a:r>
            <a:r>
              <a:rPr lang="en-US" dirty="0" err="1"/>
              <a:t>reque</a:t>
            </a:r>
            <a:r>
              <a:rPr lang="en-US" dirty="0"/>
              <a:t> </a:t>
            </a:r>
            <a:r>
              <a:rPr lang="en-US" dirty="0" err="1"/>
              <a:t>graece</a:t>
            </a:r>
            <a:r>
              <a:rPr lang="en-US" dirty="0"/>
              <a:t> </a:t>
            </a:r>
            <a:r>
              <a:rPr lang="en-US" dirty="0" err="1"/>
              <a:t>nam</a:t>
            </a:r>
            <a:r>
              <a:rPr lang="en-US" dirty="0"/>
              <a:t> </a:t>
            </a:r>
            <a:r>
              <a:rPr lang="en-US" dirty="0" err="1"/>
              <a:t>harum</a:t>
            </a:r>
            <a:r>
              <a:rPr lang="en-US" dirty="0"/>
              <a:t> </a:t>
            </a:r>
            <a:r>
              <a:rPr lang="en-US" dirty="0" err="1"/>
              <a:t>vonsequat</a:t>
            </a:r>
            <a:endParaRPr lang="en-US" dirty="0"/>
          </a:p>
        </p:txBody>
      </p:sp>
    </p:spTree>
    <p:extLst>
      <p:ext uri="{BB962C8B-B14F-4D97-AF65-F5344CB8AC3E}">
        <p14:creationId xmlns:p14="http://schemas.microsoft.com/office/powerpoint/2010/main" val="1500449032"/>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Title Opener">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5" name="Background">
            <a:extLst>
              <a:ext uri="{FF2B5EF4-FFF2-40B4-BE49-F238E27FC236}">
                <a16:creationId xmlns:a16="http://schemas.microsoft.com/office/drawing/2014/main" id="{4C1E4286-FD2F-814C-A4E5-B50094C0B6DB}"/>
              </a:ext>
            </a:extLst>
          </p:cNvPr>
          <p:cNvSpPr>
            <a:spLocks noChangeAspect="1"/>
          </p:cNvSpPr>
          <p:nvPr/>
        </p:nvSpPr>
        <p:spPr>
          <a:xfrm>
            <a:off x="0" y="0"/>
            <a:ext cx="12192000" cy="68685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US" sz="5333" b="0" i="0" dirty="0">
              <a:latin typeface="Helvetica Regular" pitchFamily="2" charset="0"/>
            </a:endParaRPr>
          </a:p>
        </p:txBody>
      </p:sp>
      <p:sp>
        <p:nvSpPr>
          <p:cNvPr id="26" name="Content Placeholder 22">
            <a:extLst>
              <a:ext uri="{FF2B5EF4-FFF2-40B4-BE49-F238E27FC236}">
                <a16:creationId xmlns:a16="http://schemas.microsoft.com/office/drawing/2014/main" id="{C424A90F-84FD-434F-AF04-DB8738AB4794}"/>
              </a:ext>
            </a:extLst>
          </p:cNvPr>
          <p:cNvSpPr>
            <a:spLocks noGrp="1"/>
          </p:cNvSpPr>
          <p:nvPr>
            <p:ph sz="quarter" idx="22" hasCustomPrompt="1"/>
          </p:nvPr>
        </p:nvSpPr>
        <p:spPr>
          <a:xfrm>
            <a:off x="853440" y="6217878"/>
            <a:ext cx="2180212" cy="222753"/>
          </a:xfrm>
          <a:prstGeom prst="rect">
            <a:avLst/>
          </a:prstGeom>
        </p:spPr>
        <p:txBody>
          <a:bodyPr wrap="none" lIns="9144" tIns="0" bIns="0" anchor="b" anchorCtr="0">
            <a:spAutoFit/>
          </a:bodyPr>
          <a:lstStyle>
            <a:lvl1pPr marL="0" indent="0">
              <a:spcBef>
                <a:spcPts val="400"/>
              </a:spcBef>
              <a:buFontTx/>
              <a:buNone/>
              <a:defRPr sz="1600" b="0" i="0">
                <a:solidFill>
                  <a:srgbClr val="898989"/>
                </a:solidFill>
                <a:latin typeface="Helvetica Regular" pitchFamily="2" charset="0"/>
              </a:defRPr>
            </a:lvl1pPr>
            <a:lvl2pPr>
              <a:defRPr sz="1600"/>
            </a:lvl2pPr>
            <a:lvl3pPr>
              <a:defRPr sz="1600"/>
            </a:lvl3pPr>
            <a:lvl4pPr>
              <a:defRPr sz="1600"/>
            </a:lvl4pPr>
            <a:lvl5pPr>
              <a:defRPr sz="1600"/>
            </a:lvl5pPr>
          </a:lstStyle>
          <a:p>
            <a:r>
              <a:rPr lang="en-US" sz="1600" dirty="0">
                <a:solidFill>
                  <a:srgbClr val="58595B"/>
                </a:solidFill>
                <a:latin typeface="Helvetica" pitchFamily="2" charset="0"/>
              </a:rPr>
              <a:t>Title, Department Name</a:t>
            </a:r>
          </a:p>
        </p:txBody>
      </p:sp>
      <p:sp>
        <p:nvSpPr>
          <p:cNvPr id="28" name="Content Placeholder 22">
            <a:extLst>
              <a:ext uri="{FF2B5EF4-FFF2-40B4-BE49-F238E27FC236}">
                <a16:creationId xmlns:a16="http://schemas.microsoft.com/office/drawing/2014/main" id="{6013CCDF-D30B-8B49-870C-487BC9166588}"/>
              </a:ext>
            </a:extLst>
          </p:cNvPr>
          <p:cNvSpPr>
            <a:spLocks noGrp="1"/>
          </p:cNvSpPr>
          <p:nvPr>
            <p:ph sz="quarter" idx="23" hasCustomPrompt="1"/>
          </p:nvPr>
        </p:nvSpPr>
        <p:spPr>
          <a:xfrm>
            <a:off x="853440" y="5974038"/>
            <a:ext cx="1503232" cy="222753"/>
          </a:xfrm>
          <a:prstGeom prst="rect">
            <a:avLst/>
          </a:prstGeom>
        </p:spPr>
        <p:txBody>
          <a:bodyPr wrap="none" lIns="9144" tIns="0" bIns="0" anchor="b" anchorCtr="0">
            <a:spAutoFit/>
          </a:bodyPr>
          <a:lstStyle>
            <a:lvl1pPr marL="0" indent="0">
              <a:spcBef>
                <a:spcPts val="400"/>
              </a:spcBef>
              <a:buFontTx/>
              <a:buNone/>
              <a:defRPr sz="1600" b="0" i="0">
                <a:solidFill>
                  <a:srgbClr val="898989"/>
                </a:solidFill>
                <a:latin typeface="Helvetica Regular" pitchFamily="2" charset="0"/>
              </a:defRPr>
            </a:lvl1pPr>
            <a:lvl2pPr>
              <a:defRPr sz="1600"/>
            </a:lvl2pPr>
            <a:lvl3pPr>
              <a:defRPr sz="1600"/>
            </a:lvl3pPr>
            <a:lvl4pPr>
              <a:defRPr sz="1600"/>
            </a:lvl4pPr>
            <a:lvl5pPr>
              <a:defRPr sz="1600"/>
            </a:lvl5pPr>
          </a:lstStyle>
          <a:p>
            <a:r>
              <a:rPr lang="en-US" sz="1600" dirty="0">
                <a:solidFill>
                  <a:srgbClr val="58595B"/>
                </a:solidFill>
                <a:latin typeface="Helvetica" pitchFamily="2" charset="0"/>
              </a:rPr>
              <a:t>Presenter Name</a:t>
            </a:r>
          </a:p>
        </p:txBody>
      </p:sp>
      <p:sp>
        <p:nvSpPr>
          <p:cNvPr id="15" name="Header rule">
            <a:extLst>
              <a:ext uri="{FF2B5EF4-FFF2-40B4-BE49-F238E27FC236}">
                <a16:creationId xmlns:a16="http://schemas.microsoft.com/office/drawing/2014/main" id="{9D6D4E19-3FBE-DF40-B8C1-98D35A8D9F51}"/>
              </a:ext>
            </a:extLst>
          </p:cNvPr>
          <p:cNvSpPr/>
          <p:nvPr/>
        </p:nvSpPr>
        <p:spPr>
          <a:xfrm>
            <a:off x="853440" y="4023360"/>
            <a:ext cx="10363200" cy="48768"/>
          </a:xfrm>
          <a:prstGeom prst="rect">
            <a:avLst/>
          </a:prstGeom>
          <a:solidFill>
            <a:srgbClr val="2C75A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1800" b="0" i="0" dirty="0">
              <a:latin typeface="Helvetica Regular" pitchFamily="2" charset="0"/>
            </a:endParaRPr>
          </a:p>
        </p:txBody>
      </p:sp>
      <p:sp>
        <p:nvSpPr>
          <p:cNvPr id="7" name="Header rule">
            <a:extLst>
              <a:ext uri="{FF2B5EF4-FFF2-40B4-BE49-F238E27FC236}">
                <a16:creationId xmlns:a16="http://schemas.microsoft.com/office/drawing/2014/main" id="{09B1960F-507A-E84C-8B64-1891B754A975}"/>
              </a:ext>
            </a:extLst>
          </p:cNvPr>
          <p:cNvSpPr/>
          <p:nvPr/>
        </p:nvSpPr>
        <p:spPr>
          <a:xfrm>
            <a:off x="853440" y="2438400"/>
            <a:ext cx="10363200" cy="48768"/>
          </a:xfrm>
          <a:prstGeom prst="rect">
            <a:avLst/>
          </a:prstGeom>
          <a:solidFill>
            <a:srgbClr val="2C75A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1800" b="0" i="0" dirty="0">
              <a:latin typeface="Helvetica Regular" pitchFamily="2" charset="0"/>
            </a:endParaRPr>
          </a:p>
        </p:txBody>
      </p:sp>
      <p:pic>
        <p:nvPicPr>
          <p:cNvPr id="3" name="logo lockup" hidden="1">
            <a:extLst>
              <a:ext uri="{FF2B5EF4-FFF2-40B4-BE49-F238E27FC236}">
                <a16:creationId xmlns:a16="http://schemas.microsoft.com/office/drawing/2014/main" id="{A0682890-AF0C-4247-AD31-1CB6F62F7850}"/>
              </a:ext>
            </a:extLst>
          </p:cNvPr>
          <p:cNvPicPr>
            <a:picLocks noChangeAspect="1"/>
          </p:cNvPicPr>
          <p:nvPr/>
        </p:nvPicPr>
        <p:blipFill>
          <a:blip r:embed="rId2"/>
          <a:stretch>
            <a:fillRect/>
          </a:stretch>
        </p:blipFill>
        <p:spPr>
          <a:xfrm>
            <a:off x="853440" y="631500"/>
            <a:ext cx="4572000" cy="508000"/>
          </a:xfrm>
          <a:prstGeom prst="rect">
            <a:avLst/>
          </a:prstGeom>
        </p:spPr>
      </p:pic>
      <p:sp>
        <p:nvSpPr>
          <p:cNvPr id="13" name="Picture Placeholder 5">
            <a:extLst>
              <a:ext uri="{FF2B5EF4-FFF2-40B4-BE49-F238E27FC236}">
                <a16:creationId xmlns:a16="http://schemas.microsoft.com/office/drawing/2014/main" id="{4C1BE7FB-0098-1444-898A-9FEDB68EF2C5}"/>
              </a:ext>
            </a:extLst>
          </p:cNvPr>
          <p:cNvSpPr>
            <a:spLocks noGrp="1"/>
          </p:cNvSpPr>
          <p:nvPr>
            <p:ph type="pic" sz="quarter" idx="24" hasCustomPrompt="1"/>
          </p:nvPr>
        </p:nvSpPr>
        <p:spPr>
          <a:xfrm>
            <a:off x="863598" y="635002"/>
            <a:ext cx="7419517" cy="1375519"/>
          </a:xfrm>
          <a:prstGeom prst="rect">
            <a:avLst/>
          </a:prstGeom>
        </p:spPr>
        <p:txBody>
          <a:bodyPr wrap="square" lIns="0" tIns="0" rIns="0" anchor="t" anchorCtr="0">
            <a:noAutofit/>
          </a:bodyPr>
          <a:lstStyle>
            <a:lvl1pPr marL="0" indent="0" algn="l">
              <a:buNone/>
              <a:defRPr sz="1333" u="none"/>
            </a:lvl1pPr>
          </a:lstStyle>
          <a:p>
            <a:r>
              <a:rPr lang="en-US" dirty="0"/>
              <a:t>Click the icon to insert the </a:t>
            </a:r>
            <a:r>
              <a:rPr lang="en-US" dirty="0" err="1"/>
              <a:t>Bxd-blk</a:t>
            </a:r>
            <a:r>
              <a:rPr lang="en-US" dirty="0"/>
              <a:t> or Boxed-</a:t>
            </a:r>
            <a:r>
              <a:rPr lang="en-US" dirty="0" err="1"/>
              <a:t>BlackType</a:t>
            </a:r>
            <a:r>
              <a:rPr lang="en-US" dirty="0"/>
              <a:t>, </a:t>
            </a:r>
            <a:r>
              <a:rPr lang="en-US" dirty="0" err="1"/>
              <a:t>svg</a:t>
            </a:r>
            <a:r>
              <a:rPr lang="en-US" dirty="0"/>
              <a:t> or </a:t>
            </a:r>
            <a:r>
              <a:rPr lang="en-US" dirty="0" err="1"/>
              <a:t>png</a:t>
            </a:r>
            <a:r>
              <a:rPr lang="en-US" dirty="0"/>
              <a:t> format version of your department logo. Follow the pink instructions.</a:t>
            </a:r>
          </a:p>
        </p:txBody>
      </p:sp>
      <p:sp>
        <p:nvSpPr>
          <p:cNvPr id="12" name="TextBox 11" hidden="1">
            <a:extLst>
              <a:ext uri="{FF2B5EF4-FFF2-40B4-BE49-F238E27FC236}">
                <a16:creationId xmlns:a16="http://schemas.microsoft.com/office/drawing/2014/main" id="{992A067E-6CB9-C14C-9A18-33F98E6EF3A7}"/>
              </a:ext>
            </a:extLst>
          </p:cNvPr>
          <p:cNvSpPr txBox="1"/>
          <p:nvPr/>
        </p:nvSpPr>
        <p:spPr>
          <a:xfrm>
            <a:off x="865632" y="633984"/>
            <a:ext cx="1066800" cy="499872"/>
          </a:xfrm>
          <a:prstGeom prst="rect">
            <a:avLst/>
          </a:prstGeom>
          <a:solidFill>
            <a:srgbClr val="FF00FF"/>
          </a:solidFill>
          <a:ln w="6350">
            <a:noFill/>
          </a:ln>
        </p:spPr>
        <p:txBody>
          <a:bodyPr wrap="square" lIns="24384" tIns="12192" rIns="24384" bIns="0" rtlCol="0" anchor="ctr" anchorCtr="1">
            <a:normAutofit fontScale="85000" lnSpcReduction="20000"/>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067" dirty="0">
                <a:solidFill>
                  <a:schemeClr val="bg1"/>
                </a:solidFill>
              </a:rPr>
              <a:t>Resize the UCLA logo to match the size &amp; position of this box</a:t>
            </a:r>
          </a:p>
        </p:txBody>
      </p:sp>
      <p:sp>
        <p:nvSpPr>
          <p:cNvPr id="6" name="Text Placeholder 5">
            <a:extLst>
              <a:ext uri="{FF2B5EF4-FFF2-40B4-BE49-F238E27FC236}">
                <a16:creationId xmlns:a16="http://schemas.microsoft.com/office/drawing/2014/main" id="{D1A3CCD6-7C87-3540-AD4F-C4E375A40A67}"/>
              </a:ext>
            </a:extLst>
          </p:cNvPr>
          <p:cNvSpPr>
            <a:spLocks noGrp="1"/>
          </p:cNvSpPr>
          <p:nvPr>
            <p:ph type="body" sz="quarter" idx="25" hasCustomPrompt="1"/>
          </p:nvPr>
        </p:nvSpPr>
        <p:spPr>
          <a:xfrm>
            <a:off x="853440" y="2194560"/>
            <a:ext cx="4474815" cy="148567"/>
          </a:xfrm>
          <a:prstGeom prst="rect">
            <a:avLst/>
          </a:prstGeom>
        </p:spPr>
        <p:txBody>
          <a:bodyPr wrap="none" lIns="18288">
            <a:spAutoFit/>
          </a:bodyPr>
          <a:lstStyle>
            <a:lvl1pPr marL="0" indent="0">
              <a:buNone/>
              <a:defRPr sz="1067" cap="all" baseline="0">
                <a:latin typeface="+mn-lt"/>
              </a:defRPr>
            </a:lvl1pPr>
            <a:lvl2pPr marL="0" indent="0">
              <a:buFont typeface="Arial" panose="020B0604020202020204" pitchFamily="34" charset="0"/>
              <a:buNone/>
              <a:defRPr sz="1067">
                <a:latin typeface="+mn-lt"/>
              </a:defRPr>
            </a:lvl2pPr>
            <a:lvl3pPr marL="484620" indent="0">
              <a:buNone/>
              <a:defRPr sz="1067">
                <a:latin typeface="+mn-lt"/>
              </a:defRPr>
            </a:lvl3pPr>
            <a:lvl4pPr marL="0" indent="0">
              <a:buNone/>
              <a:defRPr sz="1067">
                <a:latin typeface="+mn-lt"/>
              </a:defRPr>
            </a:lvl4pPr>
            <a:lvl5pPr marL="0" indent="0">
              <a:buNone/>
              <a:defRPr sz="1067">
                <a:latin typeface="+mn-lt"/>
              </a:defRPr>
            </a:lvl5pPr>
          </a:lstStyle>
          <a:p>
            <a:pPr lvl="0"/>
            <a:r>
              <a:rPr lang="en-US" dirty="0"/>
              <a:t>JOB # GOES HERE [REMOVE FOR LIVE AUDIENCE PRESENTATION]</a:t>
            </a:r>
          </a:p>
        </p:txBody>
      </p:sp>
      <p:sp>
        <p:nvSpPr>
          <p:cNvPr id="2" name="TextBox 1">
            <a:extLst>
              <a:ext uri="{FF2B5EF4-FFF2-40B4-BE49-F238E27FC236}">
                <a16:creationId xmlns:a16="http://schemas.microsoft.com/office/drawing/2014/main" id="{E2AB141D-50D8-B545-AC99-DA856384CC54}"/>
              </a:ext>
            </a:extLst>
          </p:cNvPr>
          <p:cNvSpPr txBox="1"/>
          <p:nvPr/>
        </p:nvSpPr>
        <p:spPr>
          <a:xfrm>
            <a:off x="8793019" y="406400"/>
            <a:ext cx="1902691" cy="369332"/>
          </a:xfrm>
          <a:prstGeom prst="rect">
            <a:avLst/>
          </a:prstGeom>
          <a:noFill/>
        </p:spPr>
        <p:txBody>
          <a:bodyPr wrap="square" rtlCol="0">
            <a:spAutoFit/>
          </a:bodyPr>
          <a:lstStyle/>
          <a:p>
            <a:endParaRPr lang="en-US" sz="1800" dirty="0"/>
          </a:p>
        </p:txBody>
      </p:sp>
      <p:sp>
        <p:nvSpPr>
          <p:cNvPr id="10" name="Text Placeholder 9">
            <a:extLst>
              <a:ext uri="{FF2B5EF4-FFF2-40B4-BE49-F238E27FC236}">
                <a16:creationId xmlns:a16="http://schemas.microsoft.com/office/drawing/2014/main" id="{E60C41A6-45A6-5B44-9CEC-EBB9C50F73C1}"/>
              </a:ext>
            </a:extLst>
          </p:cNvPr>
          <p:cNvSpPr>
            <a:spLocks noGrp="1"/>
          </p:cNvSpPr>
          <p:nvPr>
            <p:ph type="body" sz="quarter" idx="27" hasCustomPrompt="1"/>
          </p:nvPr>
        </p:nvSpPr>
        <p:spPr>
          <a:xfrm>
            <a:off x="4706470" y="4256635"/>
            <a:ext cx="6510169" cy="333233"/>
          </a:xfrm>
          <a:prstGeom prst="rect">
            <a:avLst/>
          </a:prstGeom>
        </p:spPr>
        <p:txBody>
          <a:bodyPr lIns="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1. GUIDES – To make sure guides are visible, inside the View ribbon, click the Guides checkbox. Then click the icon inside the picture frame to add your logo.</a:t>
            </a:r>
          </a:p>
        </p:txBody>
      </p:sp>
      <p:sp>
        <p:nvSpPr>
          <p:cNvPr id="22" name="Text Placeholder 9">
            <a:extLst>
              <a:ext uri="{FF2B5EF4-FFF2-40B4-BE49-F238E27FC236}">
                <a16:creationId xmlns:a16="http://schemas.microsoft.com/office/drawing/2014/main" id="{A7DA1E21-D79E-F544-A510-7244E006EC4A}"/>
              </a:ext>
            </a:extLst>
          </p:cNvPr>
          <p:cNvSpPr>
            <a:spLocks noGrp="1"/>
          </p:cNvSpPr>
          <p:nvPr>
            <p:ph type="body" sz="quarter" idx="28" hasCustomPrompt="1"/>
          </p:nvPr>
        </p:nvSpPr>
        <p:spPr>
          <a:xfrm>
            <a:off x="4706470" y="4700563"/>
            <a:ext cx="6510169" cy="333233"/>
          </a:xfrm>
          <a:prstGeom prst="rect">
            <a:avLst/>
          </a:prstGeom>
        </p:spPr>
        <p:txBody>
          <a:bodyPr lIns="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2. QUALITY – For the sharpest image, we recommend selecting your logo from the </a:t>
            </a:r>
            <a:r>
              <a:rPr lang="en-US" dirty="0" err="1"/>
              <a:t>svg</a:t>
            </a:r>
            <a:r>
              <a:rPr lang="en-US" dirty="0"/>
              <a:t> folder. Insert the </a:t>
            </a:r>
            <a:r>
              <a:rPr lang="en-US" dirty="0" err="1"/>
              <a:t>Bxd-blk</a:t>
            </a:r>
            <a:r>
              <a:rPr lang="en-US" dirty="0"/>
              <a:t> or Boxed-</a:t>
            </a:r>
            <a:r>
              <a:rPr lang="en-US" dirty="0" err="1"/>
              <a:t>BlackType</a:t>
            </a:r>
            <a:r>
              <a:rPr lang="en-US" dirty="0"/>
              <a:t> version and it will appear in the picture frame.</a:t>
            </a:r>
          </a:p>
        </p:txBody>
      </p:sp>
      <p:sp>
        <p:nvSpPr>
          <p:cNvPr id="23" name="Text Placeholder 9">
            <a:extLst>
              <a:ext uri="{FF2B5EF4-FFF2-40B4-BE49-F238E27FC236}">
                <a16:creationId xmlns:a16="http://schemas.microsoft.com/office/drawing/2014/main" id="{624A8DDF-AAAB-5F4B-94B6-2B8F1EAAD0A7}"/>
              </a:ext>
            </a:extLst>
          </p:cNvPr>
          <p:cNvSpPr>
            <a:spLocks noGrp="1"/>
          </p:cNvSpPr>
          <p:nvPr>
            <p:ph type="body" sz="quarter" idx="29" hasCustomPrompt="1"/>
          </p:nvPr>
        </p:nvSpPr>
        <p:spPr>
          <a:xfrm>
            <a:off x="4706470" y="5144491"/>
            <a:ext cx="6510169" cy="955048"/>
          </a:xfrm>
          <a:prstGeom prst="rect">
            <a:avLst/>
          </a:prstGeom>
        </p:spPr>
        <p:txBody>
          <a:bodyPr lIns="0" tIns="45720" rIns="91440" bIns="4572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lvl="0"/>
            <a:r>
              <a:rPr lang="en-US" dirty="0"/>
              <a:t>3. SCALE – With the picture frame selected, inside the Graphic Format ribbon, click the Format Pane. Click the Size and Properties icon and open the Size section. Make sure the boxes for Lock aspect ratio and Relative to original picture size are checked. Click the RESET button to resize the logo in the frame. Continue resizing using the scaling arrows if necessary. The blue UCLA logo box should match up with the top and bottom guides.</a:t>
            </a:r>
          </a:p>
        </p:txBody>
      </p:sp>
      <p:sp>
        <p:nvSpPr>
          <p:cNvPr id="24" name="Text Placeholder 9">
            <a:extLst>
              <a:ext uri="{FF2B5EF4-FFF2-40B4-BE49-F238E27FC236}">
                <a16:creationId xmlns:a16="http://schemas.microsoft.com/office/drawing/2014/main" id="{780DC648-A60E-984C-B078-E1226FC92945}"/>
              </a:ext>
            </a:extLst>
          </p:cNvPr>
          <p:cNvSpPr>
            <a:spLocks noGrp="1"/>
          </p:cNvSpPr>
          <p:nvPr>
            <p:ph type="body" sz="quarter" idx="30" hasCustomPrompt="1"/>
          </p:nvPr>
        </p:nvSpPr>
        <p:spPr>
          <a:xfrm>
            <a:off x="4706470" y="6208237"/>
            <a:ext cx="6510169" cy="167140"/>
          </a:xfrm>
          <a:prstGeom prst="rect">
            <a:avLst/>
          </a:prstGeom>
        </p:spPr>
        <p:txBody>
          <a:bodyPr lIns="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lvl="0"/>
            <a:r>
              <a:rPr lang="en-US" dirty="0"/>
              <a:t>4. POSITION – Align the blue UCLA logo box to meet the left guide. </a:t>
            </a:r>
          </a:p>
        </p:txBody>
      </p:sp>
      <p:sp>
        <p:nvSpPr>
          <p:cNvPr id="8" name="Text Placeholder 7">
            <a:extLst>
              <a:ext uri="{FF2B5EF4-FFF2-40B4-BE49-F238E27FC236}">
                <a16:creationId xmlns:a16="http://schemas.microsoft.com/office/drawing/2014/main" id="{2FA6F6D3-C084-D543-B260-D6C73FE285CF}"/>
              </a:ext>
            </a:extLst>
          </p:cNvPr>
          <p:cNvSpPr>
            <a:spLocks noGrp="1"/>
          </p:cNvSpPr>
          <p:nvPr>
            <p:ph type="body" sz="quarter" idx="31" hasCustomPrompt="1"/>
          </p:nvPr>
        </p:nvSpPr>
        <p:spPr>
          <a:xfrm>
            <a:off x="853440" y="2523744"/>
            <a:ext cx="10363200" cy="1470061"/>
          </a:xfrm>
          <a:prstGeom prst="rect">
            <a:avLst/>
          </a:prstGeom>
        </p:spPr>
        <p:txBody>
          <a:bodyPr wrap="square" anchor="ctr" anchorCtr="0">
            <a:spAutoFit/>
          </a:bodyPr>
          <a:lstStyle>
            <a:lvl1pPr marL="0" indent="0">
              <a:buNone/>
              <a:defRPr sz="4800" b="1">
                <a:latin typeface="+mj-lt"/>
              </a:defRPr>
            </a:lvl1pPr>
            <a:lvl2pPr marL="0" indent="0">
              <a:buFont typeface="Arial" panose="020B0604020202020204" pitchFamily="34" charset="0"/>
              <a:buNone/>
              <a:defRPr sz="4800" b="1">
                <a:latin typeface="+mj-lt"/>
              </a:defRPr>
            </a:lvl2pPr>
            <a:lvl3pPr marL="484620" indent="0">
              <a:buNone/>
              <a:defRPr sz="4800" b="1">
                <a:latin typeface="+mj-lt"/>
              </a:defRPr>
            </a:lvl3pPr>
            <a:lvl4pPr marL="0" indent="0">
              <a:buNone/>
              <a:defRPr sz="4800" b="1">
                <a:latin typeface="+mj-lt"/>
              </a:defRPr>
            </a:lvl4pPr>
            <a:lvl5pPr marL="0" indent="0">
              <a:buNone/>
              <a:defRPr sz="4800" b="1">
                <a:latin typeface="+mj-lt"/>
              </a:defRPr>
            </a:lvl5pPr>
          </a:lstStyle>
          <a:p>
            <a:pPr lvl="0"/>
            <a:r>
              <a:rPr lang="en-US" dirty="0"/>
              <a:t>Presentation Opener Title</a:t>
            </a:r>
          </a:p>
          <a:p>
            <a:pPr lvl="0"/>
            <a:r>
              <a:rPr lang="en-US" dirty="0"/>
              <a:t>Goes Here</a:t>
            </a:r>
          </a:p>
        </p:txBody>
      </p:sp>
      <p:sp>
        <p:nvSpPr>
          <p:cNvPr id="19" name="TextBox 18" hidden="1">
            <a:extLst>
              <a:ext uri="{FF2B5EF4-FFF2-40B4-BE49-F238E27FC236}">
                <a16:creationId xmlns:a16="http://schemas.microsoft.com/office/drawing/2014/main" id="{DAEABCCE-008D-444A-9E36-5D3414A07090}"/>
              </a:ext>
            </a:extLst>
          </p:cNvPr>
          <p:cNvSpPr txBox="1"/>
          <p:nvPr/>
        </p:nvSpPr>
        <p:spPr>
          <a:xfrm>
            <a:off x="865632" y="633984"/>
            <a:ext cx="1066800" cy="499872"/>
          </a:xfrm>
          <a:prstGeom prst="rect">
            <a:avLst/>
          </a:prstGeom>
          <a:solidFill>
            <a:srgbClr val="FF00FF"/>
          </a:solidFill>
          <a:ln w="6350">
            <a:noFill/>
          </a:ln>
        </p:spPr>
        <p:txBody>
          <a:bodyPr wrap="square" lIns="24384" tIns="12192" rIns="24384" bIns="0" rtlCol="0" anchor="ctr" anchorCtr="1">
            <a:normAutofit fontScale="85000" lnSpcReduction="20000"/>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067" dirty="0">
                <a:solidFill>
                  <a:schemeClr val="bg1"/>
                </a:solidFill>
              </a:rPr>
              <a:t>Resize the UCLA logo to match the size &amp; position of this box</a:t>
            </a:r>
          </a:p>
        </p:txBody>
      </p:sp>
      <p:sp>
        <p:nvSpPr>
          <p:cNvPr id="20" name="TextBox 19">
            <a:extLst>
              <a:ext uri="{FF2B5EF4-FFF2-40B4-BE49-F238E27FC236}">
                <a16:creationId xmlns:a16="http://schemas.microsoft.com/office/drawing/2014/main" id="{7B98486D-C649-D848-B5F6-E86CD5336334}"/>
              </a:ext>
            </a:extLst>
          </p:cNvPr>
          <p:cNvSpPr txBox="1"/>
          <p:nvPr/>
        </p:nvSpPr>
        <p:spPr>
          <a:xfrm>
            <a:off x="8793019" y="406400"/>
            <a:ext cx="1902691" cy="369332"/>
          </a:xfrm>
          <a:prstGeom prst="rect">
            <a:avLst/>
          </a:prstGeom>
          <a:noFill/>
        </p:spPr>
        <p:txBody>
          <a:bodyPr wrap="square" rtlCol="0">
            <a:spAutoFit/>
          </a:bodyPr>
          <a:lstStyle/>
          <a:p>
            <a:endParaRPr lang="en-US" sz="1800" dirty="0"/>
          </a:p>
        </p:txBody>
      </p:sp>
    </p:spTree>
    <p:extLst>
      <p:ext uri="{BB962C8B-B14F-4D97-AF65-F5344CB8AC3E}">
        <p14:creationId xmlns:p14="http://schemas.microsoft.com/office/powerpoint/2010/main" val="2701545295"/>
      </p:ext>
    </p:extLst>
  </p:cSld>
  <p:clrMapOvr>
    <a:masterClrMapping/>
  </p:clrMapOvr>
  <p:extLst>
    <p:ext uri="{DCECCB84-F9BA-43D5-87BE-67443E8EF086}">
      <p15:sldGuideLst xmlns:p15="http://schemas.microsoft.com/office/powerpoint/2012/main">
        <p15:guide id="5" orient="horz" pos="300">
          <p15:clr>
            <a:srgbClr val="FBAE40"/>
          </p15:clr>
        </p15:guide>
        <p15:guide id="6" orient="horz" pos="540">
          <p15:clr>
            <a:srgbClr val="FBAE40"/>
          </p15:clr>
        </p15:guide>
        <p15:guide id="7" pos="408">
          <p15:clr>
            <a:srgbClr val="FBAE40"/>
          </p15:clr>
        </p15:guide>
      </p15:sldGuideLst>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sp>
        <p:nvSpPr>
          <p:cNvPr id="5" name="Background">
            <a:extLst>
              <a:ext uri="{FF2B5EF4-FFF2-40B4-BE49-F238E27FC236}">
                <a16:creationId xmlns:a16="http://schemas.microsoft.com/office/drawing/2014/main" id="{4C1E4286-FD2F-814C-A4E5-B50094C0B6DB}"/>
              </a:ext>
            </a:extLst>
          </p:cNvPr>
          <p:cNvSpPr/>
          <p:nvPr/>
        </p:nvSpPr>
        <p:spPr>
          <a:xfrm>
            <a:off x="0" y="0"/>
            <a:ext cx="12192000" cy="60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US" sz="5333" b="0" i="0" dirty="0">
              <a:latin typeface="Helvetica Regular" pitchFamily="2" charset="0"/>
            </a:endParaRPr>
          </a:p>
        </p:txBody>
      </p:sp>
      <p:graphicFrame>
        <p:nvGraphicFramePr>
          <p:cNvPr id="11" name="Table 10" hidden="1">
            <a:extLst>
              <a:ext uri="{FF2B5EF4-FFF2-40B4-BE49-F238E27FC236}">
                <a16:creationId xmlns:a16="http://schemas.microsoft.com/office/drawing/2014/main" id="{A59B268B-FC1E-1745-BAE9-3F02C5965F2C}"/>
              </a:ext>
            </a:extLst>
          </p:cNvPr>
          <p:cNvGraphicFramePr>
            <a:graphicFrameLocks noGrp="1"/>
          </p:cNvGraphicFramePr>
          <p:nvPr>
            <p:extLst>
              <p:ext uri="{D42A27DB-BD31-4B8C-83A1-F6EECF244321}">
                <p14:modId xmlns:p14="http://schemas.microsoft.com/office/powerpoint/2010/main" val="3113960386"/>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4" name="Text Placeholder 3">
            <a:extLst>
              <a:ext uri="{FF2B5EF4-FFF2-40B4-BE49-F238E27FC236}">
                <a16:creationId xmlns:a16="http://schemas.microsoft.com/office/drawing/2014/main" id="{DF2C5F55-93C0-9344-9E3D-94935F3D2760}"/>
              </a:ext>
            </a:extLst>
          </p:cNvPr>
          <p:cNvSpPr>
            <a:spLocks noGrp="1"/>
          </p:cNvSpPr>
          <p:nvPr>
            <p:ph type="body" sz="quarter" idx="20" hasCustomPrompt="1"/>
          </p:nvPr>
        </p:nvSpPr>
        <p:spPr>
          <a:xfrm>
            <a:off x="853439" y="3535680"/>
            <a:ext cx="10363200" cy="297069"/>
          </a:xfrm>
          <a:prstGeom prst="rect">
            <a:avLst/>
          </a:prstGeom>
        </p:spPr>
        <p:txBody>
          <a:bodyPr>
            <a:spAutoFit/>
          </a:bodyPr>
          <a:lstStyle>
            <a:lvl1pPr marL="0" indent="0">
              <a:buFontTx/>
              <a:buNone/>
              <a:defRPr sz="2133" b="1" i="0" cap="all" baseline="0">
                <a:latin typeface="Helvetica" pitchFamily="2" charset="0"/>
              </a:defRPr>
            </a:lvl1pPr>
            <a:lvl2pPr>
              <a:buFontTx/>
              <a:buNone/>
              <a:defRPr b="1"/>
            </a:lvl2pPr>
            <a:lvl3pPr marL="914377" indent="0">
              <a:buFontTx/>
              <a:buNone/>
              <a:defRPr b="1"/>
            </a:lvl3pPr>
            <a:lvl4pPr marL="1371566" indent="0">
              <a:buFontTx/>
              <a:buNone/>
              <a:defRPr b="1"/>
            </a:lvl4pPr>
            <a:lvl5pPr marL="1828754" indent="0">
              <a:buFontTx/>
              <a:buNone/>
              <a:defRPr b="1"/>
            </a:lvl5pPr>
          </a:lstStyle>
          <a:p>
            <a:pPr lvl="0"/>
            <a:r>
              <a:rPr lang="en-US" dirty="0"/>
              <a:t>ADDITIONAL TEXT GOES HERE </a:t>
            </a:r>
          </a:p>
        </p:txBody>
      </p:sp>
      <p:sp>
        <p:nvSpPr>
          <p:cNvPr id="3" name="TextBox 2">
            <a:extLst>
              <a:ext uri="{FF2B5EF4-FFF2-40B4-BE49-F238E27FC236}">
                <a16:creationId xmlns:a16="http://schemas.microsoft.com/office/drawing/2014/main" id="{5F64B9DE-6557-C54A-BF36-8E798604EA3F}"/>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Section Divider</a:t>
            </a:r>
          </a:p>
        </p:txBody>
      </p:sp>
      <p:sp>
        <p:nvSpPr>
          <p:cNvPr id="7" name="Header rule">
            <a:extLst>
              <a:ext uri="{FF2B5EF4-FFF2-40B4-BE49-F238E27FC236}">
                <a16:creationId xmlns:a16="http://schemas.microsoft.com/office/drawing/2014/main" id="{09B1960F-507A-E84C-8B64-1891B754A975}"/>
              </a:ext>
            </a:extLst>
          </p:cNvPr>
          <p:cNvSpPr/>
          <p:nvPr/>
        </p:nvSpPr>
        <p:spPr>
          <a:xfrm>
            <a:off x="853440" y="3291840"/>
            <a:ext cx="10363200" cy="48768"/>
          </a:xfrm>
          <a:prstGeom prst="rect">
            <a:avLst/>
          </a:prstGeom>
          <a:solidFill>
            <a:srgbClr val="2C75A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1800" b="0" i="0" dirty="0">
              <a:latin typeface="Helvetica Regular" pitchFamily="2" charset="0"/>
            </a:endParaRPr>
          </a:p>
        </p:txBody>
      </p:sp>
      <p:graphicFrame>
        <p:nvGraphicFramePr>
          <p:cNvPr id="9" name="Table 8" hidden="1">
            <a:extLst>
              <a:ext uri="{FF2B5EF4-FFF2-40B4-BE49-F238E27FC236}">
                <a16:creationId xmlns:a16="http://schemas.microsoft.com/office/drawing/2014/main" id="{D23CA481-98CA-0745-833B-EFD0DBCDDA4E}"/>
              </a:ext>
            </a:extLst>
          </p:cNvPr>
          <p:cNvGraphicFramePr>
            <a:graphicFrameLocks noGrp="1"/>
          </p:cNvGraphicFramePr>
          <p:nvPr>
            <p:extLst>
              <p:ext uri="{D42A27DB-BD31-4B8C-83A1-F6EECF244321}">
                <p14:modId xmlns:p14="http://schemas.microsoft.com/office/powerpoint/2010/main" val="3279498072"/>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10" name="TextBox 9">
            <a:extLst>
              <a:ext uri="{FF2B5EF4-FFF2-40B4-BE49-F238E27FC236}">
                <a16:creationId xmlns:a16="http://schemas.microsoft.com/office/drawing/2014/main" id="{4E4989E6-36D9-5E4D-A8F4-C8D9759B609B}"/>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Section Divider</a:t>
            </a:r>
          </a:p>
        </p:txBody>
      </p:sp>
      <p:graphicFrame>
        <p:nvGraphicFramePr>
          <p:cNvPr id="12" name="Table 11" hidden="1">
            <a:extLst>
              <a:ext uri="{FF2B5EF4-FFF2-40B4-BE49-F238E27FC236}">
                <a16:creationId xmlns:a16="http://schemas.microsoft.com/office/drawing/2014/main" id="{EF7DC21F-99F8-4F48-9203-63793CFF7D9C}"/>
              </a:ext>
            </a:extLst>
          </p:cNvPr>
          <p:cNvGraphicFramePr>
            <a:graphicFrameLocks noGrp="1"/>
          </p:cNvGraphicFramePr>
          <p:nvPr>
            <p:extLst>
              <p:ext uri="{D42A27DB-BD31-4B8C-83A1-F6EECF244321}">
                <p14:modId xmlns:p14="http://schemas.microsoft.com/office/powerpoint/2010/main" val="4083986431"/>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13" name="TextBox 12">
            <a:extLst>
              <a:ext uri="{FF2B5EF4-FFF2-40B4-BE49-F238E27FC236}">
                <a16:creationId xmlns:a16="http://schemas.microsoft.com/office/drawing/2014/main" id="{39DA3775-34D5-1E49-AF02-9E34A316EF51}"/>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Section Divider</a:t>
            </a:r>
          </a:p>
        </p:txBody>
      </p:sp>
    </p:spTree>
    <p:extLst>
      <p:ext uri="{BB962C8B-B14F-4D97-AF65-F5344CB8AC3E}">
        <p14:creationId xmlns:p14="http://schemas.microsoft.com/office/powerpoint/2010/main" val="1292570700"/>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Header w/copy">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BA3E27AB-E22C-2E4F-A3EA-44DAE3ABD63C}"/>
              </a:ext>
            </a:extLst>
          </p:cNvPr>
          <p:cNvSpPr>
            <a:spLocks noGrp="1"/>
          </p:cNvSpPr>
          <p:nvPr>
            <p:ph type="body" sz="quarter" idx="13" hasCustomPrompt="1"/>
          </p:nvPr>
        </p:nvSpPr>
        <p:spPr>
          <a:xfrm>
            <a:off x="1463040" y="2072640"/>
            <a:ext cx="9144000" cy="777200"/>
          </a:xfrm>
          <a:prstGeom prst="rect">
            <a:avLst/>
          </a:prstGeom>
        </p:spPr>
        <p:txBody>
          <a:bodyPr>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24" name="Text Placeholder 23">
            <a:extLst>
              <a:ext uri="{FF2B5EF4-FFF2-40B4-BE49-F238E27FC236}">
                <a16:creationId xmlns:a16="http://schemas.microsoft.com/office/drawing/2014/main" id="{B75E8B6C-2945-AB43-B572-F1D51C630C53}"/>
              </a:ext>
            </a:extLst>
          </p:cNvPr>
          <p:cNvSpPr>
            <a:spLocks noGrp="1"/>
          </p:cNvSpPr>
          <p:nvPr>
            <p:ph type="body" sz="quarter" idx="15" hasCustomPrompt="1"/>
          </p:nvPr>
        </p:nvSpPr>
        <p:spPr>
          <a:xfrm>
            <a:off x="1463040" y="1584960"/>
            <a:ext cx="9144000" cy="287259"/>
          </a:xfrm>
          <a:prstGeom prst="rect">
            <a:avLst/>
          </a:prstGeom>
        </p:spPr>
        <p:txBody>
          <a:bodyPr>
            <a:spAutoFit/>
          </a:bodyPr>
          <a:lstStyle>
            <a:lvl1pPr marL="0" indent="0">
              <a:lnSpc>
                <a:spcPct val="100000"/>
              </a:lnSpc>
              <a:buFontTx/>
              <a:buNone/>
              <a:defRPr b="1" i="0" cap="all" baseline="0">
                <a:latin typeface="Helvetica" pitchFamily="2" charset="0"/>
              </a:defRPr>
            </a:lvl1pPr>
          </a:lstStyle>
          <a:p>
            <a:pPr lvl="0"/>
            <a:r>
              <a:rPr lang="en-US" dirty="0"/>
              <a:t>SUBHEAD</a:t>
            </a:r>
          </a:p>
        </p:txBody>
      </p:sp>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3" name="Title 2">
            <a:extLst>
              <a:ext uri="{FF2B5EF4-FFF2-40B4-BE49-F238E27FC236}">
                <a16:creationId xmlns:a16="http://schemas.microsoft.com/office/drawing/2014/main" id="{8B117F2E-F782-844A-A783-F9F40B77A93D}"/>
              </a:ext>
            </a:extLst>
          </p:cNvPr>
          <p:cNvSpPr>
            <a:spLocks noGrp="1"/>
          </p:cNvSpPr>
          <p:nvPr>
            <p:ph type="title" hasCustomPrompt="1"/>
          </p:nvPr>
        </p:nvSpPr>
        <p:spPr>
          <a:xfrm>
            <a:off x="853436" y="489869"/>
            <a:ext cx="10363200" cy="519972"/>
          </a:xfrm>
        </p:spPr>
        <p:txBody>
          <a:bodyPr anchor="b" anchorCtr="0"/>
          <a:lstStyle/>
          <a:p>
            <a:r>
              <a:rPr lang="en-US" dirty="0"/>
              <a:t>Header w/copy</a:t>
            </a:r>
          </a:p>
        </p:txBody>
      </p:sp>
    </p:spTree>
    <p:extLst>
      <p:ext uri="{BB962C8B-B14F-4D97-AF65-F5344CB8AC3E}">
        <p14:creationId xmlns:p14="http://schemas.microsoft.com/office/powerpoint/2010/main" val="3600876476"/>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Header w/bullets">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BA3E27AB-E22C-2E4F-A3EA-44DAE3ABD63C}"/>
              </a:ext>
            </a:extLst>
          </p:cNvPr>
          <p:cNvSpPr>
            <a:spLocks noGrp="1"/>
          </p:cNvSpPr>
          <p:nvPr>
            <p:ph type="body" sz="quarter" idx="13" hasCustomPrompt="1"/>
          </p:nvPr>
        </p:nvSpPr>
        <p:spPr>
          <a:xfrm>
            <a:off x="1463040" y="2072640"/>
            <a:ext cx="9144000" cy="777200"/>
          </a:xfrm>
          <a:prstGeom prst="rect">
            <a:avLst/>
          </a:prstGeom>
        </p:spPr>
        <p:txBody>
          <a:bodyPr>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24" name="Text Placeholder 23">
            <a:extLst>
              <a:ext uri="{FF2B5EF4-FFF2-40B4-BE49-F238E27FC236}">
                <a16:creationId xmlns:a16="http://schemas.microsoft.com/office/drawing/2014/main" id="{B75E8B6C-2945-AB43-B572-F1D51C630C53}"/>
              </a:ext>
            </a:extLst>
          </p:cNvPr>
          <p:cNvSpPr>
            <a:spLocks noGrp="1"/>
          </p:cNvSpPr>
          <p:nvPr>
            <p:ph type="body" sz="quarter" idx="15" hasCustomPrompt="1"/>
          </p:nvPr>
        </p:nvSpPr>
        <p:spPr>
          <a:xfrm>
            <a:off x="1463040" y="1584960"/>
            <a:ext cx="9144000" cy="287259"/>
          </a:xfrm>
          <a:prstGeom prst="rect">
            <a:avLst/>
          </a:prstGeom>
        </p:spPr>
        <p:txBody>
          <a:bodyPr>
            <a:spAutoFit/>
          </a:bodyPr>
          <a:lstStyle>
            <a:lvl1pPr marL="0" indent="0">
              <a:lnSpc>
                <a:spcPct val="100000"/>
              </a:lnSpc>
              <a:buFontTx/>
              <a:buNone/>
              <a:defRPr b="1" i="0" cap="all" baseline="0">
                <a:latin typeface="Helvetica" pitchFamily="2" charset="0"/>
              </a:defRPr>
            </a:lvl1pPr>
          </a:lstStyle>
          <a:p>
            <a:pPr lvl="0"/>
            <a:r>
              <a:rPr lang="en-US" dirty="0"/>
              <a:t>SUBHEAD</a:t>
            </a:r>
          </a:p>
        </p:txBody>
      </p:sp>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4" name="Title 3">
            <a:extLst>
              <a:ext uri="{FF2B5EF4-FFF2-40B4-BE49-F238E27FC236}">
                <a16:creationId xmlns:a16="http://schemas.microsoft.com/office/drawing/2014/main" id="{34576D38-1D07-4944-9AE7-710415891258}"/>
              </a:ext>
            </a:extLst>
          </p:cNvPr>
          <p:cNvSpPr>
            <a:spLocks noGrp="1"/>
          </p:cNvSpPr>
          <p:nvPr>
            <p:ph type="title" hasCustomPrompt="1"/>
          </p:nvPr>
        </p:nvSpPr>
        <p:spPr/>
        <p:txBody>
          <a:bodyPr/>
          <a:lstStyle/>
          <a:p>
            <a:r>
              <a:rPr lang="en-US" dirty="0"/>
              <a:t>Header w/copy and bullets</a:t>
            </a:r>
          </a:p>
        </p:txBody>
      </p:sp>
      <p:sp>
        <p:nvSpPr>
          <p:cNvPr id="5" name="Text Placeholder 4">
            <a:extLst>
              <a:ext uri="{FF2B5EF4-FFF2-40B4-BE49-F238E27FC236}">
                <a16:creationId xmlns:a16="http://schemas.microsoft.com/office/drawing/2014/main" id="{FEB3799F-3DE7-0C45-B34C-091D879B69B2}"/>
              </a:ext>
            </a:extLst>
          </p:cNvPr>
          <p:cNvSpPr>
            <a:spLocks noGrp="1"/>
          </p:cNvSpPr>
          <p:nvPr>
            <p:ph type="body" sz="quarter" idx="21" hasCustomPrompt="1"/>
          </p:nvPr>
        </p:nvSpPr>
        <p:spPr>
          <a:xfrm>
            <a:off x="1463041" y="3048001"/>
            <a:ext cx="9144000" cy="518519"/>
          </a:xfrm>
        </p:spPr>
        <p:txBody>
          <a:bodyPr lIns="365760">
            <a:spAutoFit/>
          </a:bodyPr>
          <a:lstStyle>
            <a:lvl1pPr>
              <a:defRPr/>
            </a:lvl1pPr>
          </a:lstStyle>
          <a:p>
            <a:pPr lvl="0"/>
            <a:r>
              <a:rPr lang="en-US" dirty="0"/>
              <a:t>Most bulleted slides should have no more than 5 bullets with only about 5-6 words per bullet.</a:t>
            </a:r>
          </a:p>
        </p:txBody>
      </p:sp>
    </p:spTree>
    <p:extLst>
      <p:ext uri="{BB962C8B-B14F-4D97-AF65-F5344CB8AC3E}">
        <p14:creationId xmlns:p14="http://schemas.microsoft.com/office/powerpoint/2010/main" val="32051940"/>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Header w/two columns">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BA3E27AB-E22C-2E4F-A3EA-44DAE3ABD63C}"/>
              </a:ext>
            </a:extLst>
          </p:cNvPr>
          <p:cNvSpPr>
            <a:spLocks noGrp="1"/>
          </p:cNvSpPr>
          <p:nvPr>
            <p:ph type="body" sz="quarter" idx="13" hasCustomPrompt="1"/>
          </p:nvPr>
        </p:nvSpPr>
        <p:spPr>
          <a:xfrm>
            <a:off x="1463040" y="2072640"/>
            <a:ext cx="4511040" cy="1552989"/>
          </a:xfrm>
          <a:prstGeom prst="rect">
            <a:avLst/>
          </a:prstGeom>
        </p:spPr>
        <p:txBody>
          <a:bodyPr>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24" name="Text Placeholder 23">
            <a:extLst>
              <a:ext uri="{FF2B5EF4-FFF2-40B4-BE49-F238E27FC236}">
                <a16:creationId xmlns:a16="http://schemas.microsoft.com/office/drawing/2014/main" id="{B75E8B6C-2945-AB43-B572-F1D51C630C53}"/>
              </a:ext>
            </a:extLst>
          </p:cNvPr>
          <p:cNvSpPr>
            <a:spLocks noGrp="1"/>
          </p:cNvSpPr>
          <p:nvPr>
            <p:ph type="body" sz="quarter" idx="15" hasCustomPrompt="1"/>
          </p:nvPr>
        </p:nvSpPr>
        <p:spPr>
          <a:xfrm>
            <a:off x="1463040" y="1584960"/>
            <a:ext cx="4511040" cy="287259"/>
          </a:xfrm>
          <a:prstGeom prst="rect">
            <a:avLst/>
          </a:prstGeom>
        </p:spPr>
        <p:txBody>
          <a:bodyPr>
            <a:spAutoFit/>
          </a:bodyPr>
          <a:lstStyle>
            <a:lvl1pPr marL="0" indent="0">
              <a:lnSpc>
                <a:spcPct val="100000"/>
              </a:lnSpc>
              <a:buFontTx/>
              <a:buNone/>
              <a:defRPr b="1" i="0" cap="all" baseline="0">
                <a:latin typeface="Helvetica" pitchFamily="2" charset="0"/>
              </a:defRPr>
            </a:lvl1pPr>
          </a:lstStyle>
          <a:p>
            <a:pPr lvl="0"/>
            <a:r>
              <a:rPr lang="en-US" dirty="0"/>
              <a:t>Column One Subhead</a:t>
            </a:r>
          </a:p>
        </p:txBody>
      </p:sp>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6705600" y="2072640"/>
            <a:ext cx="4511040" cy="1552989"/>
          </a:xfrm>
          <a:prstGeom prst="rect">
            <a:avLst/>
          </a:prstGeom>
        </p:spPr>
        <p:txBody>
          <a:bodyPr>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6705600" y="1584960"/>
            <a:ext cx="4511040" cy="287259"/>
          </a:xfrm>
          <a:prstGeom prst="rect">
            <a:avLst/>
          </a:prstGeom>
        </p:spPr>
        <p:txBody>
          <a:bodyPr>
            <a:spAutoFit/>
          </a:bodyPr>
          <a:lstStyle>
            <a:lvl1pPr marL="0" indent="0">
              <a:lnSpc>
                <a:spcPct val="100000"/>
              </a:lnSpc>
              <a:buFontTx/>
              <a:buNone/>
              <a:defRPr b="1" i="0" cap="all" baseline="0">
                <a:latin typeface="Helvetica" pitchFamily="2" charset="0"/>
              </a:defRPr>
            </a:lvl1pPr>
          </a:lstStyle>
          <a:p>
            <a:pPr lvl="0"/>
            <a:r>
              <a:rPr lang="en-US" dirty="0"/>
              <a:t>Column Two Subhead</a:t>
            </a:r>
          </a:p>
        </p:txBody>
      </p:sp>
      <p:sp>
        <p:nvSpPr>
          <p:cNvPr id="2" name="Title 1">
            <a:extLst>
              <a:ext uri="{FF2B5EF4-FFF2-40B4-BE49-F238E27FC236}">
                <a16:creationId xmlns:a16="http://schemas.microsoft.com/office/drawing/2014/main" id="{B3E3FFDB-27DF-174A-9ED2-F20F22E29A5C}"/>
              </a:ext>
            </a:extLst>
          </p:cNvPr>
          <p:cNvSpPr>
            <a:spLocks noGrp="1"/>
          </p:cNvSpPr>
          <p:nvPr>
            <p:ph type="title" hasCustomPrompt="1"/>
          </p:nvPr>
        </p:nvSpPr>
        <p:spPr/>
        <p:txBody>
          <a:bodyPr/>
          <a:lstStyle/>
          <a:p>
            <a:r>
              <a:rPr lang="en-US" dirty="0"/>
              <a:t>Header w/two columns</a:t>
            </a:r>
          </a:p>
        </p:txBody>
      </p:sp>
    </p:spTree>
    <p:extLst>
      <p:ext uri="{BB962C8B-B14F-4D97-AF65-F5344CB8AC3E}">
        <p14:creationId xmlns:p14="http://schemas.microsoft.com/office/powerpoint/2010/main" val="1029176342"/>
      </p:ext>
    </p:extLst>
  </p:cSld>
  <p:clrMapOvr>
    <a:masterClrMapping/>
  </p:clrMapOvr>
  <p:extLst>
    <p:ext uri="{DCECCB84-F9BA-43D5-87BE-67443E8EF086}">
      <p15:sldGuideLst xmlns:p15="http://schemas.microsoft.com/office/powerpoint/2012/main">
        <p15:guide id="1" pos="2880">
          <p15:clr>
            <a:srgbClr val="FBAE40"/>
          </p15:clr>
        </p15:guide>
        <p15:guide id="2" pos="3096">
          <p15:clr>
            <a:srgbClr val="FBAE4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Header w/table">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3" name="Title 2">
            <a:extLst>
              <a:ext uri="{FF2B5EF4-FFF2-40B4-BE49-F238E27FC236}">
                <a16:creationId xmlns:a16="http://schemas.microsoft.com/office/drawing/2014/main" id="{3BE623E0-A664-AE40-BA0B-DD28927DB98C}"/>
              </a:ext>
            </a:extLst>
          </p:cNvPr>
          <p:cNvSpPr>
            <a:spLocks noGrp="1"/>
          </p:cNvSpPr>
          <p:nvPr>
            <p:ph type="title" hasCustomPrompt="1"/>
          </p:nvPr>
        </p:nvSpPr>
        <p:spPr/>
        <p:txBody>
          <a:bodyPr/>
          <a:lstStyle/>
          <a:p>
            <a:r>
              <a:rPr lang="en-US" dirty="0"/>
              <a:t>Header w/table</a:t>
            </a:r>
          </a:p>
        </p:txBody>
      </p:sp>
      <p:sp>
        <p:nvSpPr>
          <p:cNvPr id="4" name="Table Placeholder 3">
            <a:extLst>
              <a:ext uri="{FF2B5EF4-FFF2-40B4-BE49-F238E27FC236}">
                <a16:creationId xmlns:a16="http://schemas.microsoft.com/office/drawing/2014/main" id="{DC239404-90E7-C24E-AFE4-2269257F0B4F}"/>
              </a:ext>
            </a:extLst>
          </p:cNvPr>
          <p:cNvSpPr>
            <a:spLocks noGrp="1"/>
          </p:cNvSpPr>
          <p:nvPr>
            <p:ph type="tbl" sz="quarter" idx="20"/>
          </p:nvPr>
        </p:nvSpPr>
        <p:spPr>
          <a:xfrm>
            <a:off x="1463040" y="1584960"/>
            <a:ext cx="8534400" cy="260008"/>
          </a:xfrm>
          <a:prstGeom prst="rect">
            <a:avLst/>
          </a:prstGeom>
          <a:solidFill>
            <a:srgbClr val="DBE7F5"/>
          </a:solidFill>
        </p:spPr>
        <p:txBody>
          <a:bodyPr anchor="t" anchorCtr="1"/>
          <a:lstStyle>
            <a:lvl1pPr marL="0" indent="0" algn="ctr">
              <a:buNone/>
              <a:defRPr>
                <a:solidFill>
                  <a:srgbClr val="898989"/>
                </a:solidFill>
              </a:defRPr>
            </a:lvl1pPr>
          </a:lstStyle>
          <a:p>
            <a:r>
              <a:rPr lang="en-US"/>
              <a:t>Click icon to add table</a:t>
            </a:r>
            <a:endParaRPr lang="en-US" dirty="0"/>
          </a:p>
        </p:txBody>
      </p:sp>
      <p:sp>
        <p:nvSpPr>
          <p:cNvPr id="7" name="Text Placeholder 3">
            <a:extLst>
              <a:ext uri="{FF2B5EF4-FFF2-40B4-BE49-F238E27FC236}">
                <a16:creationId xmlns:a16="http://schemas.microsoft.com/office/drawing/2014/main" id="{333AD3F6-9F07-D947-93D3-62C883A521CD}"/>
              </a:ext>
            </a:extLst>
          </p:cNvPr>
          <p:cNvSpPr>
            <a:spLocks noGrp="1"/>
          </p:cNvSpPr>
          <p:nvPr>
            <p:ph type="body" sz="quarter" idx="12" hasCustomPrompt="1"/>
          </p:nvPr>
        </p:nvSpPr>
        <p:spPr>
          <a:xfrm>
            <a:off x="10319746" y="1584961"/>
            <a:ext cx="1262655" cy="1805623"/>
          </a:xfrm>
          <a:prstGeom prst="rect">
            <a:avLst/>
          </a:prstGeom>
        </p:spPr>
        <p:txBody>
          <a:bodyPr wrap="square" lIns="0">
            <a:spAutoFit/>
          </a:bodyPr>
          <a:lstStyle>
            <a:lvl1pPr marL="0" indent="0" algn="l">
              <a:lnSpc>
                <a:spcPct val="100000"/>
              </a:lnSpc>
              <a:buNone/>
              <a:defRPr sz="1067" b="0">
                <a:solidFill>
                  <a:srgbClr val="FC28FC"/>
                </a:solidFill>
              </a:defRPr>
            </a:lvl1pPr>
            <a:lvl2pPr marL="457189" indent="0">
              <a:buNone/>
              <a:defRPr>
                <a:solidFill>
                  <a:srgbClr val="FF0000"/>
                </a:solidFill>
              </a:defRPr>
            </a:lvl2pPr>
            <a:lvl3pPr marL="914377" indent="0">
              <a:buNone/>
              <a:defRPr>
                <a:solidFill>
                  <a:srgbClr val="FF0000"/>
                </a:solidFill>
              </a:defRPr>
            </a:lvl3pPr>
            <a:lvl4pPr marL="1371566" indent="0">
              <a:buNone/>
              <a:defRPr>
                <a:solidFill>
                  <a:srgbClr val="FF0000"/>
                </a:solidFill>
              </a:defRPr>
            </a:lvl4pPr>
            <a:lvl5pPr marL="1828754" indent="0">
              <a:buNone/>
              <a:defRPr>
                <a:solidFill>
                  <a:srgbClr val="FF0000"/>
                </a:solidFill>
              </a:defRPr>
            </a:lvl5pPr>
          </a:lstStyle>
          <a:p>
            <a:pPr lvl="0"/>
            <a:r>
              <a:rPr lang="en-US" dirty="0"/>
              <a:t>Input data using the custom table. If you’re not sure you’ll need this table, we recommend HIDING the slide temporarily instead of deleting it. Once deleted, the custom table can be recovered from the master source file. </a:t>
            </a:r>
          </a:p>
        </p:txBody>
      </p:sp>
    </p:spTree>
    <p:extLst>
      <p:ext uri="{BB962C8B-B14F-4D97-AF65-F5344CB8AC3E}">
        <p14:creationId xmlns:p14="http://schemas.microsoft.com/office/powerpoint/2010/main" val="3096033386"/>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Header w/one image on Left">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6096000" y="2072640"/>
            <a:ext cx="5120637" cy="1552989"/>
          </a:xfrm>
          <a:prstGeom prst="rect">
            <a:avLst/>
          </a:prstGeom>
        </p:spPr>
        <p:txBody>
          <a:bodyPr lIns="36576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6095999" y="1584960"/>
            <a:ext cx="5120639" cy="287259"/>
          </a:xfrm>
          <a:prstGeom prst="rect">
            <a:avLst/>
          </a:prstGeom>
        </p:spPr>
        <p:txBody>
          <a:bodyPr lIns="365760" rIns="0">
            <a:spAutoFit/>
          </a:bodyPr>
          <a:lstStyle>
            <a:lvl1pPr marL="0" indent="0">
              <a:lnSpc>
                <a:spcPct val="100000"/>
              </a:lnSpc>
              <a:buFontTx/>
              <a:buNone/>
              <a:defRPr b="1" i="0" cap="all" baseline="0">
                <a:latin typeface="Helvetica" pitchFamily="2" charset="0"/>
              </a:defRPr>
            </a:lvl1pPr>
          </a:lstStyle>
          <a:p>
            <a:pPr lvl="0"/>
            <a:r>
              <a:rPr lang="en-US" dirty="0"/>
              <a:t>SUBHEAD</a:t>
            </a:r>
          </a:p>
        </p:txBody>
      </p:sp>
      <p:sp>
        <p:nvSpPr>
          <p:cNvPr id="3" name="Picture Placeholder 2">
            <a:extLst>
              <a:ext uri="{FF2B5EF4-FFF2-40B4-BE49-F238E27FC236}">
                <a16:creationId xmlns:a16="http://schemas.microsoft.com/office/drawing/2014/main" id="{3567B317-BBC9-8047-B52F-0FE9612A42BF}"/>
              </a:ext>
            </a:extLst>
          </p:cNvPr>
          <p:cNvSpPr>
            <a:spLocks noGrp="1"/>
          </p:cNvSpPr>
          <p:nvPr>
            <p:ph type="pic" sz="quarter" idx="22"/>
          </p:nvPr>
        </p:nvSpPr>
        <p:spPr>
          <a:xfrm>
            <a:off x="853440" y="1584960"/>
            <a:ext cx="524256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2" name="Title 1">
            <a:extLst>
              <a:ext uri="{FF2B5EF4-FFF2-40B4-BE49-F238E27FC236}">
                <a16:creationId xmlns:a16="http://schemas.microsoft.com/office/drawing/2014/main" id="{E9E129D3-DC40-9145-85FB-07D3D32FEFDC}"/>
              </a:ext>
            </a:extLst>
          </p:cNvPr>
          <p:cNvSpPr>
            <a:spLocks noGrp="1"/>
          </p:cNvSpPr>
          <p:nvPr>
            <p:ph type="title" hasCustomPrompt="1"/>
          </p:nvPr>
        </p:nvSpPr>
        <p:spPr/>
        <p:txBody>
          <a:bodyPr/>
          <a:lstStyle/>
          <a:p>
            <a:r>
              <a:rPr lang="en-US" dirty="0"/>
              <a:t>Header w/one image on left</a:t>
            </a:r>
          </a:p>
        </p:txBody>
      </p:sp>
    </p:spTree>
    <p:extLst>
      <p:ext uri="{BB962C8B-B14F-4D97-AF65-F5344CB8AC3E}">
        <p14:creationId xmlns:p14="http://schemas.microsoft.com/office/powerpoint/2010/main" val="3160407390"/>
      </p:ext>
    </p:extLst>
  </p:cSld>
  <p:clrMapOvr>
    <a:masterClrMapping/>
  </p:clrMapOvr>
  <p:extLst>
    <p:ext uri="{DCECCB84-F9BA-43D5-87BE-67443E8EF086}">
      <p15:sldGuideLst xmlns:p15="http://schemas.microsoft.com/office/powerpoint/2012/main">
        <p15:guide id="1" pos="2880">
          <p15:clr>
            <a:srgbClr val="FBAE40"/>
          </p15:clr>
        </p15:guide>
        <p15:guide id="2" pos="3120">
          <p15:clr>
            <a:srgbClr val="FBAE4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Header w/one image on Right">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853439" y="2072640"/>
            <a:ext cx="5120640" cy="1552989"/>
          </a:xfrm>
          <a:prstGeom prst="rect">
            <a:avLst/>
          </a:prstGeom>
        </p:spPr>
        <p:txBody>
          <a:bodyPr lIns="0" rIns="36576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853441" y="1584960"/>
            <a:ext cx="5120639" cy="292608"/>
          </a:xfrm>
          <a:prstGeom prst="rect">
            <a:avLst/>
          </a:prstGeom>
        </p:spPr>
        <p:txBody>
          <a:bodyPr lIns="0" rIns="365760"/>
          <a:lstStyle>
            <a:lvl1pPr marL="0" indent="0">
              <a:lnSpc>
                <a:spcPct val="100000"/>
              </a:lnSpc>
              <a:buFontTx/>
              <a:buNone/>
              <a:defRPr b="1" i="0" cap="all" baseline="0">
                <a:latin typeface="Helvetica" pitchFamily="2" charset="0"/>
              </a:defRPr>
            </a:lvl1pPr>
          </a:lstStyle>
          <a:p>
            <a:pPr lvl="0"/>
            <a:r>
              <a:rPr lang="en-US" dirty="0"/>
              <a:t>SUBHEAD</a:t>
            </a:r>
          </a:p>
        </p:txBody>
      </p:sp>
      <p:sp>
        <p:nvSpPr>
          <p:cNvPr id="3" name="Picture Placeholder 2">
            <a:extLst>
              <a:ext uri="{FF2B5EF4-FFF2-40B4-BE49-F238E27FC236}">
                <a16:creationId xmlns:a16="http://schemas.microsoft.com/office/drawing/2014/main" id="{3567B317-BBC9-8047-B52F-0FE9612A42BF}"/>
              </a:ext>
            </a:extLst>
          </p:cNvPr>
          <p:cNvSpPr>
            <a:spLocks noGrp="1"/>
          </p:cNvSpPr>
          <p:nvPr>
            <p:ph type="pic" sz="quarter" idx="22"/>
          </p:nvPr>
        </p:nvSpPr>
        <p:spPr>
          <a:xfrm>
            <a:off x="5974079" y="1584960"/>
            <a:ext cx="524256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2" name="Title 1">
            <a:extLst>
              <a:ext uri="{FF2B5EF4-FFF2-40B4-BE49-F238E27FC236}">
                <a16:creationId xmlns:a16="http://schemas.microsoft.com/office/drawing/2014/main" id="{E9E129D3-DC40-9145-85FB-07D3D32FEFDC}"/>
              </a:ext>
            </a:extLst>
          </p:cNvPr>
          <p:cNvSpPr>
            <a:spLocks noGrp="1"/>
          </p:cNvSpPr>
          <p:nvPr>
            <p:ph type="title" hasCustomPrompt="1"/>
          </p:nvPr>
        </p:nvSpPr>
        <p:spPr/>
        <p:txBody>
          <a:bodyPr/>
          <a:lstStyle/>
          <a:p>
            <a:r>
              <a:rPr lang="en-US" dirty="0"/>
              <a:t>Header w/one image on right</a:t>
            </a:r>
          </a:p>
        </p:txBody>
      </p:sp>
    </p:spTree>
    <p:extLst>
      <p:ext uri="{BB962C8B-B14F-4D97-AF65-F5344CB8AC3E}">
        <p14:creationId xmlns:p14="http://schemas.microsoft.com/office/powerpoint/2010/main" val="2752915980"/>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Header w/video and copy">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7559040" y="2072640"/>
            <a:ext cx="3657600" cy="1294457"/>
          </a:xfrm>
          <a:prstGeom prst="rect">
            <a:avLst/>
          </a:prstGeom>
        </p:spPr>
        <p:txBody>
          <a:bodyPr lIns="365760" r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7559040" y="1584960"/>
            <a:ext cx="3657600" cy="287259"/>
          </a:xfrm>
          <a:prstGeom prst="rect">
            <a:avLst/>
          </a:prstGeom>
        </p:spPr>
        <p:txBody>
          <a:bodyPr lIns="365760" rIns="0"/>
          <a:lstStyle>
            <a:lvl1pPr marL="0" indent="0">
              <a:lnSpc>
                <a:spcPct val="100000"/>
              </a:lnSpc>
              <a:buFontTx/>
              <a:buNone/>
              <a:defRPr b="1" i="0" cap="all" baseline="0">
                <a:latin typeface="Helvetica" pitchFamily="2" charset="0"/>
              </a:defRPr>
            </a:lvl1pPr>
          </a:lstStyle>
          <a:p>
            <a:pPr lvl="0"/>
            <a:r>
              <a:rPr lang="en-US" dirty="0"/>
              <a:t>SUBHEAD</a:t>
            </a:r>
          </a:p>
        </p:txBody>
      </p:sp>
      <p:sp>
        <p:nvSpPr>
          <p:cNvPr id="4" name="Media Placeholder 3">
            <a:extLst>
              <a:ext uri="{FF2B5EF4-FFF2-40B4-BE49-F238E27FC236}">
                <a16:creationId xmlns:a16="http://schemas.microsoft.com/office/drawing/2014/main" id="{EDEC991D-2A90-BD44-8865-BCD7365AA034}"/>
              </a:ext>
            </a:extLst>
          </p:cNvPr>
          <p:cNvSpPr>
            <a:spLocks noGrp="1"/>
          </p:cNvSpPr>
          <p:nvPr>
            <p:ph type="media" sz="quarter" idx="23"/>
          </p:nvPr>
        </p:nvSpPr>
        <p:spPr>
          <a:xfrm>
            <a:off x="853440" y="1584960"/>
            <a:ext cx="670560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media</a:t>
            </a:r>
            <a:endParaRPr lang="en-US" dirty="0"/>
          </a:p>
        </p:txBody>
      </p:sp>
      <p:sp>
        <p:nvSpPr>
          <p:cNvPr id="2" name="Title 1">
            <a:extLst>
              <a:ext uri="{FF2B5EF4-FFF2-40B4-BE49-F238E27FC236}">
                <a16:creationId xmlns:a16="http://schemas.microsoft.com/office/drawing/2014/main" id="{B215D343-E871-2D4D-89DF-1CBE83C41245}"/>
              </a:ext>
            </a:extLst>
          </p:cNvPr>
          <p:cNvSpPr>
            <a:spLocks noGrp="1"/>
          </p:cNvSpPr>
          <p:nvPr>
            <p:ph type="title" hasCustomPrompt="1"/>
          </p:nvPr>
        </p:nvSpPr>
        <p:spPr/>
        <p:txBody>
          <a:bodyPr/>
          <a:lstStyle/>
          <a:p>
            <a:r>
              <a:rPr lang="en-US" dirty="0"/>
              <a:t>Header w/video and copy</a:t>
            </a:r>
          </a:p>
        </p:txBody>
      </p:sp>
    </p:spTree>
    <p:extLst>
      <p:ext uri="{BB962C8B-B14F-4D97-AF65-F5344CB8AC3E}">
        <p14:creationId xmlns:p14="http://schemas.microsoft.com/office/powerpoint/2010/main" val="3804914782"/>
      </p:ext>
    </p:extLst>
  </p:cSld>
  <p:clrMapOvr>
    <a:masterClrMapping/>
  </p:clrMapOvr>
  <p:extLst>
    <p:ext uri="{DCECCB84-F9BA-43D5-87BE-67443E8EF086}">
      <p15:sldGuideLst xmlns:p15="http://schemas.microsoft.com/office/powerpoint/2012/main"/>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Header w/two images">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2083852" y="1584960"/>
            <a:ext cx="2537554" cy="260071"/>
          </a:xfrm>
          <a:prstGeom prst="rect">
            <a:avLst/>
          </a:prstGeom>
          <a:solidFill>
            <a:srgbClr val="DBE7F5"/>
          </a:solidFill>
        </p:spPr>
        <p:txBody>
          <a:bodyPr wrap="none"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2" name="Text Placeholder 19">
            <a:extLst>
              <a:ext uri="{FF2B5EF4-FFF2-40B4-BE49-F238E27FC236}">
                <a16:creationId xmlns:a16="http://schemas.microsoft.com/office/drawing/2014/main" id="{1F4621DD-0EC3-7B40-9C5B-544E9945AB7E}"/>
              </a:ext>
            </a:extLst>
          </p:cNvPr>
          <p:cNvSpPr>
            <a:spLocks noGrp="1"/>
          </p:cNvSpPr>
          <p:nvPr>
            <p:ph type="body" sz="quarter" idx="28" hasCustomPrompt="1"/>
          </p:nvPr>
        </p:nvSpPr>
        <p:spPr>
          <a:xfrm>
            <a:off x="853441" y="4389120"/>
            <a:ext cx="4998719" cy="961866"/>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2" name="Title 1">
            <a:extLst>
              <a:ext uri="{FF2B5EF4-FFF2-40B4-BE49-F238E27FC236}">
                <a16:creationId xmlns:a16="http://schemas.microsoft.com/office/drawing/2014/main" id="{83A7ADB9-B0E1-624C-B3FB-2E094D93977F}"/>
              </a:ext>
            </a:extLst>
          </p:cNvPr>
          <p:cNvSpPr>
            <a:spLocks noGrp="1"/>
          </p:cNvSpPr>
          <p:nvPr>
            <p:ph type="title" hasCustomPrompt="1"/>
          </p:nvPr>
        </p:nvSpPr>
        <p:spPr/>
        <p:txBody>
          <a:bodyPr/>
          <a:lstStyle/>
          <a:p>
            <a:r>
              <a:rPr lang="en-US" dirty="0"/>
              <a:t>Header w/two images</a:t>
            </a:r>
          </a:p>
        </p:txBody>
      </p:sp>
      <p:sp>
        <p:nvSpPr>
          <p:cNvPr id="13" name="Picture Placeholder 2">
            <a:extLst>
              <a:ext uri="{FF2B5EF4-FFF2-40B4-BE49-F238E27FC236}">
                <a16:creationId xmlns:a16="http://schemas.microsoft.com/office/drawing/2014/main" id="{9C652879-E485-9847-B5DA-F17C66D89A13}"/>
              </a:ext>
            </a:extLst>
          </p:cNvPr>
          <p:cNvSpPr>
            <a:spLocks noGrp="1"/>
          </p:cNvSpPr>
          <p:nvPr>
            <p:ph type="pic" sz="quarter" idx="29"/>
          </p:nvPr>
        </p:nvSpPr>
        <p:spPr>
          <a:xfrm>
            <a:off x="7448503" y="1584960"/>
            <a:ext cx="2537554" cy="260071"/>
          </a:xfrm>
          <a:prstGeom prst="rect">
            <a:avLst/>
          </a:prstGeom>
          <a:solidFill>
            <a:srgbClr val="DBE7F5"/>
          </a:solidFill>
        </p:spPr>
        <p:txBody>
          <a:bodyPr wrap="none"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4" name="Text Placeholder 19">
            <a:extLst>
              <a:ext uri="{FF2B5EF4-FFF2-40B4-BE49-F238E27FC236}">
                <a16:creationId xmlns:a16="http://schemas.microsoft.com/office/drawing/2014/main" id="{3075D6A2-6D65-FC47-AC64-35561CC02CFD}"/>
              </a:ext>
            </a:extLst>
          </p:cNvPr>
          <p:cNvSpPr>
            <a:spLocks noGrp="1"/>
          </p:cNvSpPr>
          <p:nvPr>
            <p:ph type="body" sz="quarter" idx="30" hasCustomPrompt="1"/>
          </p:nvPr>
        </p:nvSpPr>
        <p:spPr>
          <a:xfrm>
            <a:off x="6217921" y="4389120"/>
            <a:ext cx="4998719" cy="961866"/>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Tree>
    <p:extLst>
      <p:ext uri="{BB962C8B-B14F-4D97-AF65-F5344CB8AC3E}">
        <p14:creationId xmlns:p14="http://schemas.microsoft.com/office/powerpoint/2010/main" val="4214984416"/>
      </p:ext>
    </p:extLst>
  </p:cSld>
  <p:clrMapOvr>
    <a:masterClrMapping/>
  </p:clrMapOvr>
  <p:extLst>
    <p:ext uri="{DCECCB84-F9BA-43D5-87BE-67443E8EF086}">
      <p15:sldGuideLst xmlns:p15="http://schemas.microsoft.com/office/powerpoint/2012/main"/>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Small header w/two captioned images captions">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a:xfrm>
            <a:off x="11582400" y="6339840"/>
            <a:ext cx="609600" cy="422744"/>
          </a:xfrm>
        </p:spPr>
        <p:txBody>
          <a:bodyPr/>
          <a:lstStyle/>
          <a:p>
            <a:fld id="{96CCC67C-4E0D-DC4E-94DF-C84345BAC111}" type="slidenum">
              <a:rPr lang="en-US" smtClean="0"/>
              <a:t>‹#›</a:t>
            </a:fld>
            <a:endParaRPr lang="en-US"/>
          </a:p>
        </p:txBody>
      </p:sp>
      <p:sp>
        <p:nvSpPr>
          <p:cNvPr id="2" name="Rectangle 1">
            <a:extLst>
              <a:ext uri="{FF2B5EF4-FFF2-40B4-BE49-F238E27FC236}">
                <a16:creationId xmlns:a16="http://schemas.microsoft.com/office/drawing/2014/main" id="{3735DA87-8D0D-5646-9263-BA8534F57B0F}"/>
              </a:ext>
            </a:extLst>
          </p:cNvPr>
          <p:cNvSpPr/>
          <p:nvPr/>
        </p:nvSpPr>
        <p:spPr>
          <a:xfrm>
            <a:off x="0" y="0"/>
            <a:ext cx="12192000" cy="15585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0" name="Title 1">
            <a:extLst>
              <a:ext uri="{FF2B5EF4-FFF2-40B4-BE49-F238E27FC236}">
                <a16:creationId xmlns:a16="http://schemas.microsoft.com/office/drawing/2014/main" id="{CD6FC555-1AA9-E647-94A1-A53C5C1DD7CF}"/>
              </a:ext>
            </a:extLst>
          </p:cNvPr>
          <p:cNvSpPr txBox="1">
            <a:spLocks/>
          </p:cNvSpPr>
          <p:nvPr/>
        </p:nvSpPr>
        <p:spPr>
          <a:xfrm>
            <a:off x="853439" y="487680"/>
            <a:ext cx="10363200" cy="365760"/>
          </a:xfrm>
          <a:prstGeom prst="rect">
            <a:avLst/>
          </a:prstGeom>
        </p:spPr>
        <p:txBody>
          <a:bodyPr vert="horz" wrap="none" lIns="0" tIns="0" rIns="0" bIns="0" rtlCol="0" anchor="t" anchorCtr="0">
            <a:noAutofit/>
          </a:bodyPr>
          <a:lstStyle>
            <a:lvl1pPr algn="l" defTabSz="685800" rtl="0" eaLnBrk="1" latinLnBrk="0" hangingPunct="1">
              <a:lnSpc>
                <a:spcPct val="90000"/>
              </a:lnSpc>
              <a:spcBef>
                <a:spcPct val="0"/>
              </a:spcBef>
              <a:buNone/>
              <a:defRPr sz="2800" b="1" i="0" kern="1200" baseline="0">
                <a:solidFill>
                  <a:srgbClr val="58595B"/>
                </a:solidFill>
                <a:latin typeface="Helvetica" pitchFamily="2" charset="0"/>
                <a:ea typeface="+mj-ea"/>
                <a:cs typeface="+mj-cs"/>
              </a:defRPr>
            </a:lvl1pPr>
          </a:lstStyle>
          <a:p>
            <a:r>
              <a:rPr lang="en-US" sz="2400" dirty="0"/>
              <a:t>Small Header w/two captioned images</a:t>
            </a:r>
          </a:p>
        </p:txBody>
      </p:sp>
      <p:sp>
        <p:nvSpPr>
          <p:cNvPr id="6" name="Header rule">
            <a:extLst>
              <a:ext uri="{FF2B5EF4-FFF2-40B4-BE49-F238E27FC236}">
                <a16:creationId xmlns:a16="http://schemas.microsoft.com/office/drawing/2014/main" id="{A64E2F76-6F70-6E41-8E67-76251B3CBB36}"/>
              </a:ext>
            </a:extLst>
          </p:cNvPr>
          <p:cNvSpPr/>
          <p:nvPr/>
        </p:nvSpPr>
        <p:spPr>
          <a:xfrm>
            <a:off x="853440" y="898199"/>
            <a:ext cx="10363200" cy="48768"/>
          </a:xfrm>
          <a:prstGeom prst="rect">
            <a:avLst/>
          </a:prstGeom>
          <a:solidFill>
            <a:srgbClr val="2774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1800" b="0" i="0" dirty="0">
              <a:latin typeface="Helvetica Regular" pitchFamily="2" charset="0"/>
            </a:endParaRPr>
          </a:p>
        </p:txBody>
      </p:sp>
      <p:sp>
        <p:nvSpPr>
          <p:cNvPr id="9" name="Text Placeholder 8">
            <a:extLst>
              <a:ext uri="{FF2B5EF4-FFF2-40B4-BE49-F238E27FC236}">
                <a16:creationId xmlns:a16="http://schemas.microsoft.com/office/drawing/2014/main" id="{8D21123F-3052-7448-8323-EBC781A2C598}"/>
              </a:ext>
            </a:extLst>
          </p:cNvPr>
          <p:cNvSpPr>
            <a:spLocks noGrp="1"/>
          </p:cNvSpPr>
          <p:nvPr>
            <p:ph type="body" sz="quarter" idx="24" hasCustomPrompt="1"/>
          </p:nvPr>
        </p:nvSpPr>
        <p:spPr>
          <a:xfrm>
            <a:off x="853267" y="5486401"/>
            <a:ext cx="4998719" cy="181973"/>
          </a:xfrm>
          <a:prstGeom prst="rect">
            <a:avLst/>
          </a:prstGeom>
        </p:spPr>
        <p:txBody>
          <a:bodyPr wrap="square" anchor="t" anchorCtr="0">
            <a:spAutoFit/>
          </a:bodyPr>
          <a:lstStyle>
            <a:lvl1pPr marL="0" indent="0">
              <a:lnSpc>
                <a:spcPts val="1467"/>
              </a:lnSpc>
              <a:buNone/>
              <a:defRPr sz="1067">
                <a:latin typeface="+mn-lt"/>
              </a:defRPr>
            </a:lvl1pPr>
            <a:lvl2pPr>
              <a:defRPr sz="1067">
                <a:latin typeface="+mn-lt"/>
              </a:defRPr>
            </a:lvl2pPr>
            <a:lvl3pPr>
              <a:defRPr sz="1067">
                <a:latin typeface="+mn-lt"/>
              </a:defRPr>
            </a:lvl3pPr>
            <a:lvl4pPr>
              <a:defRPr sz="1067">
                <a:latin typeface="+mn-lt"/>
              </a:defRPr>
            </a:lvl4pPr>
            <a:lvl5pPr>
              <a:defRPr sz="1067">
                <a:latin typeface="+mn-lt"/>
              </a:defRPr>
            </a:lvl5pPr>
          </a:lstStyle>
          <a:p>
            <a:pPr lvl="0"/>
            <a:r>
              <a:rPr lang="en-US" dirty="0"/>
              <a:t>Caption goes here, one line recommended, two lines max. lorem ipsum</a:t>
            </a:r>
          </a:p>
        </p:txBody>
      </p:sp>
      <p:sp>
        <p:nvSpPr>
          <p:cNvPr id="11" name="Rectangle 10">
            <a:extLst>
              <a:ext uri="{FF2B5EF4-FFF2-40B4-BE49-F238E27FC236}">
                <a16:creationId xmlns:a16="http://schemas.microsoft.com/office/drawing/2014/main" id="{15ECEDA9-F4E9-D546-AADD-9E9431B373F9}"/>
              </a:ext>
            </a:extLst>
          </p:cNvPr>
          <p:cNvSpPr/>
          <p:nvPr/>
        </p:nvSpPr>
        <p:spPr>
          <a:xfrm>
            <a:off x="0" y="0"/>
            <a:ext cx="12192000" cy="15585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itle 1">
            <a:extLst>
              <a:ext uri="{FF2B5EF4-FFF2-40B4-BE49-F238E27FC236}">
                <a16:creationId xmlns:a16="http://schemas.microsoft.com/office/drawing/2014/main" id="{30B111C0-E62E-C246-80CF-91DB63D57A70}"/>
              </a:ext>
            </a:extLst>
          </p:cNvPr>
          <p:cNvSpPr txBox="1">
            <a:spLocks/>
          </p:cNvSpPr>
          <p:nvPr/>
        </p:nvSpPr>
        <p:spPr>
          <a:xfrm>
            <a:off x="853439" y="487680"/>
            <a:ext cx="10363200" cy="365760"/>
          </a:xfrm>
          <a:prstGeom prst="rect">
            <a:avLst/>
          </a:prstGeom>
        </p:spPr>
        <p:txBody>
          <a:bodyPr vert="horz" wrap="none" lIns="0" tIns="0" rIns="0" bIns="0" rtlCol="0" anchor="t" anchorCtr="0">
            <a:noAutofit/>
          </a:bodyPr>
          <a:lstStyle>
            <a:lvl1pPr algn="l" defTabSz="685800" rtl="0" eaLnBrk="1" latinLnBrk="0" hangingPunct="1">
              <a:lnSpc>
                <a:spcPct val="90000"/>
              </a:lnSpc>
              <a:spcBef>
                <a:spcPct val="0"/>
              </a:spcBef>
              <a:buNone/>
              <a:defRPr sz="2800" b="1" i="0" kern="1200" baseline="0">
                <a:solidFill>
                  <a:srgbClr val="58595B"/>
                </a:solidFill>
                <a:latin typeface="Helvetica" pitchFamily="2" charset="0"/>
                <a:ea typeface="+mj-ea"/>
                <a:cs typeface="+mj-cs"/>
              </a:defRPr>
            </a:lvl1pPr>
          </a:lstStyle>
          <a:p>
            <a:r>
              <a:rPr lang="en-US" sz="2400" dirty="0"/>
              <a:t>Small Header w/two captioned images</a:t>
            </a:r>
          </a:p>
        </p:txBody>
      </p:sp>
      <p:sp>
        <p:nvSpPr>
          <p:cNvPr id="13" name="Header rule">
            <a:extLst>
              <a:ext uri="{FF2B5EF4-FFF2-40B4-BE49-F238E27FC236}">
                <a16:creationId xmlns:a16="http://schemas.microsoft.com/office/drawing/2014/main" id="{89329647-72E2-B74F-AFC5-F88F766072F0}"/>
              </a:ext>
            </a:extLst>
          </p:cNvPr>
          <p:cNvSpPr/>
          <p:nvPr/>
        </p:nvSpPr>
        <p:spPr>
          <a:xfrm>
            <a:off x="853440" y="898199"/>
            <a:ext cx="10363200" cy="48768"/>
          </a:xfrm>
          <a:prstGeom prst="rect">
            <a:avLst/>
          </a:prstGeom>
          <a:solidFill>
            <a:srgbClr val="2774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1800" b="0" i="0" dirty="0">
              <a:latin typeface="Helvetica Regular" pitchFamily="2" charset="0"/>
            </a:endParaRPr>
          </a:p>
        </p:txBody>
      </p:sp>
      <p:sp>
        <p:nvSpPr>
          <p:cNvPr id="10" name="Picture Placeholder 2">
            <a:extLst>
              <a:ext uri="{FF2B5EF4-FFF2-40B4-BE49-F238E27FC236}">
                <a16:creationId xmlns:a16="http://schemas.microsoft.com/office/drawing/2014/main" id="{3B0E2BCC-7E9A-8848-B8C5-2789C328FDF4}"/>
              </a:ext>
            </a:extLst>
          </p:cNvPr>
          <p:cNvSpPr>
            <a:spLocks noGrp="1"/>
          </p:cNvSpPr>
          <p:nvPr>
            <p:ph type="pic" sz="quarter" idx="23"/>
          </p:nvPr>
        </p:nvSpPr>
        <p:spPr>
          <a:xfrm>
            <a:off x="853269" y="1385303"/>
            <a:ext cx="4998719" cy="4023360"/>
          </a:xfrm>
          <a:prstGeom prst="rect">
            <a:avLst/>
          </a:prstGeom>
          <a:solidFill>
            <a:srgbClr val="DBE7F5"/>
          </a:solidFill>
        </p:spPr>
        <p:txBody>
          <a:bodyPr wrap="none" tIns="182880"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6" name="Text Placeholder 8">
            <a:extLst>
              <a:ext uri="{FF2B5EF4-FFF2-40B4-BE49-F238E27FC236}">
                <a16:creationId xmlns:a16="http://schemas.microsoft.com/office/drawing/2014/main" id="{B9DA235E-5166-4A4E-85BC-FDE49E99E6E3}"/>
              </a:ext>
            </a:extLst>
          </p:cNvPr>
          <p:cNvSpPr>
            <a:spLocks noGrp="1"/>
          </p:cNvSpPr>
          <p:nvPr>
            <p:ph type="body" sz="quarter" idx="25" hasCustomPrompt="1"/>
          </p:nvPr>
        </p:nvSpPr>
        <p:spPr>
          <a:xfrm>
            <a:off x="6217919" y="5486401"/>
            <a:ext cx="4998719" cy="181973"/>
          </a:xfrm>
          <a:prstGeom prst="rect">
            <a:avLst/>
          </a:prstGeom>
        </p:spPr>
        <p:txBody>
          <a:bodyPr wrap="square" anchor="t" anchorCtr="0">
            <a:spAutoFit/>
          </a:bodyPr>
          <a:lstStyle>
            <a:lvl1pPr marL="0" indent="0">
              <a:lnSpc>
                <a:spcPts val="1467"/>
              </a:lnSpc>
              <a:buNone/>
              <a:defRPr sz="1067">
                <a:latin typeface="+mn-lt"/>
              </a:defRPr>
            </a:lvl1pPr>
            <a:lvl2pPr>
              <a:defRPr sz="1067">
                <a:latin typeface="+mn-lt"/>
              </a:defRPr>
            </a:lvl2pPr>
            <a:lvl3pPr>
              <a:defRPr sz="1067">
                <a:latin typeface="+mn-lt"/>
              </a:defRPr>
            </a:lvl3pPr>
            <a:lvl4pPr>
              <a:defRPr sz="1067">
                <a:latin typeface="+mn-lt"/>
              </a:defRPr>
            </a:lvl4pPr>
            <a:lvl5pPr>
              <a:defRPr sz="1067">
                <a:latin typeface="+mn-lt"/>
              </a:defRPr>
            </a:lvl5pPr>
          </a:lstStyle>
          <a:p>
            <a:pPr lvl="0"/>
            <a:r>
              <a:rPr lang="en-US" dirty="0"/>
              <a:t>Caption goes here, one line recommended, two lines max. lorem ipsum</a:t>
            </a:r>
          </a:p>
        </p:txBody>
      </p:sp>
      <p:sp>
        <p:nvSpPr>
          <p:cNvPr id="17" name="Picture Placeholder 2">
            <a:extLst>
              <a:ext uri="{FF2B5EF4-FFF2-40B4-BE49-F238E27FC236}">
                <a16:creationId xmlns:a16="http://schemas.microsoft.com/office/drawing/2014/main" id="{2298A9C0-48AD-FD43-A59A-12E1524D052B}"/>
              </a:ext>
            </a:extLst>
          </p:cNvPr>
          <p:cNvSpPr>
            <a:spLocks noGrp="1"/>
          </p:cNvSpPr>
          <p:nvPr>
            <p:ph type="pic" sz="quarter" idx="26"/>
          </p:nvPr>
        </p:nvSpPr>
        <p:spPr>
          <a:xfrm>
            <a:off x="6217921" y="1385303"/>
            <a:ext cx="4998719" cy="4023360"/>
          </a:xfrm>
          <a:prstGeom prst="rect">
            <a:avLst/>
          </a:prstGeom>
          <a:solidFill>
            <a:srgbClr val="DBE7F5"/>
          </a:solidFill>
        </p:spPr>
        <p:txBody>
          <a:bodyPr wrap="none" tIns="182880"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Tree>
    <p:extLst>
      <p:ext uri="{BB962C8B-B14F-4D97-AF65-F5344CB8AC3E}">
        <p14:creationId xmlns:p14="http://schemas.microsoft.com/office/powerpoint/2010/main" val="3061688863"/>
      </p:ext>
    </p:extLst>
  </p:cSld>
  <p:clrMapOvr>
    <a:masterClrMapping/>
  </p:clrMapOvr>
  <p:extLst>
    <p:ext uri="{DCECCB84-F9BA-43D5-87BE-67443E8EF086}">
      <p15:sldGuideLst xmlns:p15="http://schemas.microsoft.com/office/powerpoint/2012/main"/>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Header w/three images">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1230412" y="1584960"/>
            <a:ext cx="2537553" cy="260071"/>
          </a:xfrm>
          <a:prstGeom prst="rect">
            <a:avLst/>
          </a:prstGeom>
          <a:solidFill>
            <a:srgbClr val="DBE7F5"/>
          </a:solidFill>
        </p:spPr>
        <p:txBody>
          <a:bodyPr wrap="none"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6" name="Text Placeholder 19">
            <a:extLst>
              <a:ext uri="{FF2B5EF4-FFF2-40B4-BE49-F238E27FC236}">
                <a16:creationId xmlns:a16="http://schemas.microsoft.com/office/drawing/2014/main" id="{D690DD6C-A294-D34A-8F02-8254600AA0CF}"/>
              </a:ext>
            </a:extLst>
          </p:cNvPr>
          <p:cNvSpPr>
            <a:spLocks noGrp="1"/>
          </p:cNvSpPr>
          <p:nvPr>
            <p:ph type="body" sz="quarter" idx="24" hasCustomPrompt="1"/>
          </p:nvPr>
        </p:nvSpPr>
        <p:spPr>
          <a:xfrm>
            <a:off x="7924800" y="4389121"/>
            <a:ext cx="3291840" cy="1220462"/>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17" name="Picture Placeholder 2">
            <a:extLst>
              <a:ext uri="{FF2B5EF4-FFF2-40B4-BE49-F238E27FC236}">
                <a16:creationId xmlns:a16="http://schemas.microsoft.com/office/drawing/2014/main" id="{4893D48C-9A05-6D48-AEBE-B035AC90CB7B}"/>
              </a:ext>
            </a:extLst>
          </p:cNvPr>
          <p:cNvSpPr>
            <a:spLocks noGrp="1"/>
          </p:cNvSpPr>
          <p:nvPr>
            <p:ph type="pic" sz="quarter" idx="25"/>
          </p:nvPr>
        </p:nvSpPr>
        <p:spPr>
          <a:xfrm>
            <a:off x="7924800" y="1584960"/>
            <a:ext cx="329184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8" name="Text Placeholder 19">
            <a:extLst>
              <a:ext uri="{FF2B5EF4-FFF2-40B4-BE49-F238E27FC236}">
                <a16:creationId xmlns:a16="http://schemas.microsoft.com/office/drawing/2014/main" id="{8415C831-E177-844F-9712-8A40A7EF2C79}"/>
              </a:ext>
            </a:extLst>
          </p:cNvPr>
          <p:cNvSpPr>
            <a:spLocks noGrp="1"/>
          </p:cNvSpPr>
          <p:nvPr>
            <p:ph type="body" sz="quarter" idx="26" hasCustomPrompt="1"/>
          </p:nvPr>
        </p:nvSpPr>
        <p:spPr>
          <a:xfrm>
            <a:off x="4389120" y="4389121"/>
            <a:ext cx="3291840" cy="1220462"/>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19" name="Picture Placeholder 2">
            <a:extLst>
              <a:ext uri="{FF2B5EF4-FFF2-40B4-BE49-F238E27FC236}">
                <a16:creationId xmlns:a16="http://schemas.microsoft.com/office/drawing/2014/main" id="{2A52D487-6A99-CB44-ADDA-84E2583B5DE2}"/>
              </a:ext>
            </a:extLst>
          </p:cNvPr>
          <p:cNvSpPr>
            <a:spLocks noGrp="1"/>
          </p:cNvSpPr>
          <p:nvPr>
            <p:ph type="pic" sz="quarter" idx="27"/>
          </p:nvPr>
        </p:nvSpPr>
        <p:spPr>
          <a:xfrm>
            <a:off x="4389035" y="1584960"/>
            <a:ext cx="329184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2" name="Text Placeholder 19">
            <a:extLst>
              <a:ext uri="{FF2B5EF4-FFF2-40B4-BE49-F238E27FC236}">
                <a16:creationId xmlns:a16="http://schemas.microsoft.com/office/drawing/2014/main" id="{1F4621DD-0EC3-7B40-9C5B-544E9945AB7E}"/>
              </a:ext>
            </a:extLst>
          </p:cNvPr>
          <p:cNvSpPr>
            <a:spLocks noGrp="1"/>
          </p:cNvSpPr>
          <p:nvPr>
            <p:ph type="body" sz="quarter" idx="28" hasCustomPrompt="1"/>
          </p:nvPr>
        </p:nvSpPr>
        <p:spPr>
          <a:xfrm>
            <a:off x="853440" y="4389121"/>
            <a:ext cx="3291840" cy="1220462"/>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2" name="Title 1">
            <a:extLst>
              <a:ext uri="{FF2B5EF4-FFF2-40B4-BE49-F238E27FC236}">
                <a16:creationId xmlns:a16="http://schemas.microsoft.com/office/drawing/2014/main" id="{83A7ADB9-B0E1-624C-B3FB-2E094D93977F}"/>
              </a:ext>
            </a:extLst>
          </p:cNvPr>
          <p:cNvSpPr>
            <a:spLocks noGrp="1"/>
          </p:cNvSpPr>
          <p:nvPr>
            <p:ph type="title" hasCustomPrompt="1"/>
          </p:nvPr>
        </p:nvSpPr>
        <p:spPr/>
        <p:txBody>
          <a:bodyPr/>
          <a:lstStyle/>
          <a:p>
            <a:r>
              <a:rPr lang="en-US" dirty="0"/>
              <a:t>Header w/three images</a:t>
            </a:r>
          </a:p>
        </p:txBody>
      </p:sp>
    </p:spTree>
    <p:extLst>
      <p:ext uri="{BB962C8B-B14F-4D97-AF65-F5344CB8AC3E}">
        <p14:creationId xmlns:p14="http://schemas.microsoft.com/office/powerpoint/2010/main" val="3915584943"/>
      </p:ext>
    </p:extLst>
  </p:cSld>
  <p:clrMapOvr>
    <a:masterClrMapping/>
  </p:clrMapOvr>
  <p:extLst>
    <p:ext uri="{DCECCB84-F9BA-43D5-87BE-67443E8EF086}">
      <p15:sldGuideLst xmlns:p15="http://schemas.microsoft.com/office/powerpoint/2012/main"/>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Header/wide image">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853440" y="4876801"/>
            <a:ext cx="10363200" cy="703269"/>
          </a:xfrm>
          <a:prstGeom prst="rect">
            <a:avLst/>
          </a:prstGeom>
        </p:spPr>
        <p:txBody>
          <a:bodyPr lIns="0" tIns="18288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a:t>
            </a:r>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853440" y="1584960"/>
            <a:ext cx="1036320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2" name="Title 1">
            <a:extLst>
              <a:ext uri="{FF2B5EF4-FFF2-40B4-BE49-F238E27FC236}">
                <a16:creationId xmlns:a16="http://schemas.microsoft.com/office/drawing/2014/main" id="{786BA509-2CC8-C04F-8CC6-05C0F1AD7FCC}"/>
              </a:ext>
            </a:extLst>
          </p:cNvPr>
          <p:cNvSpPr>
            <a:spLocks noGrp="1"/>
          </p:cNvSpPr>
          <p:nvPr>
            <p:ph type="title" hasCustomPrompt="1"/>
          </p:nvPr>
        </p:nvSpPr>
        <p:spPr/>
        <p:txBody>
          <a:bodyPr/>
          <a:lstStyle/>
          <a:p>
            <a:r>
              <a:rPr lang="en-US" dirty="0"/>
              <a:t>Header w/wide image</a:t>
            </a:r>
          </a:p>
        </p:txBody>
      </p:sp>
    </p:spTree>
    <p:extLst>
      <p:ext uri="{BB962C8B-B14F-4D97-AF65-F5344CB8AC3E}">
        <p14:creationId xmlns:p14="http://schemas.microsoft.com/office/powerpoint/2010/main" val="3707240312"/>
      </p:ext>
    </p:extLst>
  </p:cSld>
  <p:clrMapOvr>
    <a:masterClrMapping/>
  </p:clrMapOvr>
  <p:extLst>
    <p:ext uri="{DCECCB84-F9BA-43D5-87BE-67443E8EF086}">
      <p15:sldGuideLst xmlns:p15="http://schemas.microsoft.com/office/powerpoint/2012/main"/>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1_Header w/video">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2438400" y="1584960"/>
            <a:ext cx="731520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2" name="Title 1">
            <a:extLst>
              <a:ext uri="{FF2B5EF4-FFF2-40B4-BE49-F238E27FC236}">
                <a16:creationId xmlns:a16="http://schemas.microsoft.com/office/drawing/2014/main" id="{786BA509-2CC8-C04F-8CC6-05C0F1AD7FCC}"/>
              </a:ext>
            </a:extLst>
          </p:cNvPr>
          <p:cNvSpPr>
            <a:spLocks noGrp="1"/>
          </p:cNvSpPr>
          <p:nvPr>
            <p:ph type="title" hasCustomPrompt="1"/>
          </p:nvPr>
        </p:nvSpPr>
        <p:spPr/>
        <p:txBody>
          <a:bodyPr/>
          <a:lstStyle/>
          <a:p>
            <a:r>
              <a:rPr lang="en-US" dirty="0"/>
              <a:t>Header w/video</a:t>
            </a:r>
          </a:p>
        </p:txBody>
      </p:sp>
    </p:spTree>
    <p:extLst>
      <p:ext uri="{BB962C8B-B14F-4D97-AF65-F5344CB8AC3E}">
        <p14:creationId xmlns:p14="http://schemas.microsoft.com/office/powerpoint/2010/main" val="2635053073"/>
      </p:ext>
    </p:extLst>
  </p:cSld>
  <p:clrMapOvr>
    <a:masterClrMapping/>
  </p:clrMapOvr>
  <p:extLst>
    <p:ext uri="{DCECCB84-F9BA-43D5-87BE-67443E8EF086}">
      <p15:sldGuideLst xmlns:p15="http://schemas.microsoft.com/office/powerpoint/2012/main"/>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Header w/video and copy">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7559040" y="2072641"/>
            <a:ext cx="3657600" cy="1294393"/>
          </a:xfrm>
          <a:prstGeom prst="rect">
            <a:avLst/>
          </a:prstGeom>
        </p:spPr>
        <p:txBody>
          <a:bodyPr lIns="365760" r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7559040" y="1584960"/>
            <a:ext cx="3657600" cy="287259"/>
          </a:xfrm>
          <a:prstGeom prst="rect">
            <a:avLst/>
          </a:prstGeom>
        </p:spPr>
        <p:txBody>
          <a:bodyPr lIns="365760" rIns="0"/>
          <a:lstStyle>
            <a:lvl1pPr marL="0" indent="0">
              <a:lnSpc>
                <a:spcPct val="100000"/>
              </a:lnSpc>
              <a:buFontTx/>
              <a:buNone/>
              <a:defRPr b="1" i="0" cap="all" baseline="0">
                <a:latin typeface="Helvetica" pitchFamily="2" charset="0"/>
              </a:defRPr>
            </a:lvl1pPr>
          </a:lstStyle>
          <a:p>
            <a:pPr lvl="0"/>
            <a:r>
              <a:rPr lang="en-US" dirty="0"/>
              <a:t>SUBHEAD</a:t>
            </a:r>
          </a:p>
        </p:txBody>
      </p:sp>
      <p:sp>
        <p:nvSpPr>
          <p:cNvPr id="4" name="Media Placeholder 3">
            <a:extLst>
              <a:ext uri="{FF2B5EF4-FFF2-40B4-BE49-F238E27FC236}">
                <a16:creationId xmlns:a16="http://schemas.microsoft.com/office/drawing/2014/main" id="{EDEC991D-2A90-BD44-8865-BCD7365AA034}"/>
              </a:ext>
            </a:extLst>
          </p:cNvPr>
          <p:cNvSpPr>
            <a:spLocks noGrp="1"/>
          </p:cNvSpPr>
          <p:nvPr>
            <p:ph type="media" sz="quarter" idx="23"/>
          </p:nvPr>
        </p:nvSpPr>
        <p:spPr>
          <a:xfrm>
            <a:off x="853440" y="1584960"/>
            <a:ext cx="670560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media</a:t>
            </a:r>
            <a:endParaRPr lang="en-US" dirty="0"/>
          </a:p>
        </p:txBody>
      </p:sp>
      <p:sp>
        <p:nvSpPr>
          <p:cNvPr id="2" name="Title 1">
            <a:extLst>
              <a:ext uri="{FF2B5EF4-FFF2-40B4-BE49-F238E27FC236}">
                <a16:creationId xmlns:a16="http://schemas.microsoft.com/office/drawing/2014/main" id="{B215D343-E871-2D4D-89DF-1CBE83C41245}"/>
              </a:ext>
            </a:extLst>
          </p:cNvPr>
          <p:cNvSpPr>
            <a:spLocks noGrp="1"/>
          </p:cNvSpPr>
          <p:nvPr>
            <p:ph type="title" hasCustomPrompt="1"/>
          </p:nvPr>
        </p:nvSpPr>
        <p:spPr/>
        <p:txBody>
          <a:bodyPr/>
          <a:lstStyle/>
          <a:p>
            <a:r>
              <a:rPr lang="en-US" dirty="0"/>
              <a:t>Header w/video and copy</a:t>
            </a:r>
          </a:p>
        </p:txBody>
      </p:sp>
    </p:spTree>
    <p:extLst>
      <p:ext uri="{BB962C8B-B14F-4D97-AF65-F5344CB8AC3E}">
        <p14:creationId xmlns:p14="http://schemas.microsoft.com/office/powerpoint/2010/main" val="2528313187"/>
      </p:ext>
    </p:extLst>
  </p:cSld>
  <p:clrMapOvr>
    <a:masterClrMapping/>
  </p:clrMapOvr>
  <p:extLst>
    <p:ext uri="{DCECCB84-F9BA-43D5-87BE-67443E8EF086}">
      <p15:sldGuideLst xmlns:p15="http://schemas.microsoft.com/office/powerpoint/2012/main"/>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Statement w/white background">
    <p:spTree>
      <p:nvGrpSpPr>
        <p:cNvPr id="1" name=""/>
        <p:cNvGrpSpPr/>
        <p:nvPr/>
      </p:nvGrpSpPr>
      <p:grpSpPr>
        <a:xfrm>
          <a:off x="0" y="0"/>
          <a:ext cx="0" cy="0"/>
          <a:chOff x="0" y="0"/>
          <a:chExt cx="0" cy="0"/>
        </a:xfrm>
      </p:grpSpPr>
      <p:sp>
        <p:nvSpPr>
          <p:cNvPr id="5" name="Background">
            <a:extLst>
              <a:ext uri="{FF2B5EF4-FFF2-40B4-BE49-F238E27FC236}">
                <a16:creationId xmlns:a16="http://schemas.microsoft.com/office/drawing/2014/main" id="{4C1E4286-FD2F-814C-A4E5-B50094C0B6DB}"/>
              </a:ext>
            </a:extLst>
          </p:cNvPr>
          <p:cNvSpPr/>
          <p:nvPr/>
        </p:nvSpPr>
        <p:spPr>
          <a:xfrm>
            <a:off x="0" y="1"/>
            <a:ext cx="12192000" cy="61325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US" sz="5333" b="0" i="0" dirty="0">
              <a:latin typeface="Helvetica Regular" pitchFamily="2" charset="0"/>
            </a:endParaRPr>
          </a:p>
        </p:txBody>
      </p:sp>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6" name="Title 3" hidden="1">
            <a:extLst>
              <a:ext uri="{FF2B5EF4-FFF2-40B4-BE49-F238E27FC236}">
                <a16:creationId xmlns:a16="http://schemas.microsoft.com/office/drawing/2014/main" id="{47BA5E82-2DE4-214E-A6B1-6C2A16953F79}"/>
              </a:ext>
            </a:extLst>
          </p:cNvPr>
          <p:cNvSpPr txBox="1">
            <a:spLocks/>
          </p:cNvSpPr>
          <p:nvPr/>
        </p:nvSpPr>
        <p:spPr>
          <a:xfrm>
            <a:off x="1828800" y="1828896"/>
            <a:ext cx="8534400" cy="2462021"/>
          </a:xfrm>
          <a:prstGeom prst="rect">
            <a:avLst/>
          </a:prstGeom>
          <a:solidFill>
            <a:schemeClr val="bg1"/>
          </a:solidFill>
        </p:spPr>
        <p:txBody>
          <a:bodyPr vert="horz" wrap="square" lIns="0" tIns="0" rIns="0" bIns="0" rtlCol="0" anchor="ctr" anchorCtr="1">
            <a:sp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nSpc>
                <a:spcPct val="100000"/>
              </a:lnSpc>
              <a:spcBef>
                <a:spcPts val="0"/>
              </a:spcBef>
            </a:pPr>
            <a:r>
              <a:rPr lang="en-US" sz="5333" b="0" i="0" dirty="0">
                <a:solidFill>
                  <a:srgbClr val="2774AE"/>
                </a:solidFill>
                <a:latin typeface="Helvetica Regular" pitchFamily="2" charset="0"/>
              </a:rPr>
              <a:t>Lorem ipsum dolor sit </a:t>
            </a:r>
            <a:r>
              <a:rPr lang="en-US" sz="5333" b="0" i="0" dirty="0" err="1">
                <a:solidFill>
                  <a:srgbClr val="2774AE"/>
                </a:solidFill>
                <a:latin typeface="Helvetica Regular" pitchFamily="2" charset="0"/>
              </a:rPr>
              <a:t>amet</a:t>
            </a:r>
            <a:r>
              <a:rPr lang="en-US" sz="5333" b="0" i="0" dirty="0">
                <a:solidFill>
                  <a:srgbClr val="2774AE"/>
                </a:solidFill>
                <a:latin typeface="Helvetica Regular" pitchFamily="2" charset="0"/>
              </a:rPr>
              <a:t> ex </a:t>
            </a:r>
            <a:r>
              <a:rPr lang="en-US" sz="5333" b="0" i="0" dirty="0" err="1">
                <a:solidFill>
                  <a:srgbClr val="2774AE"/>
                </a:solidFill>
                <a:latin typeface="Helvetica Regular" pitchFamily="2" charset="0"/>
              </a:rPr>
              <a:t>eum</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reque</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graece</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nam</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harum</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vonsequat</a:t>
            </a:r>
            <a:endParaRPr lang="en-US" sz="5333" b="0" i="0" dirty="0">
              <a:solidFill>
                <a:srgbClr val="2774AE"/>
              </a:solidFill>
              <a:latin typeface="Helvetica Regular" pitchFamily="2" charset="0"/>
            </a:endParaRPr>
          </a:p>
        </p:txBody>
      </p:sp>
      <p:sp>
        <p:nvSpPr>
          <p:cNvPr id="4" name="Text Placeholder 3">
            <a:extLst>
              <a:ext uri="{FF2B5EF4-FFF2-40B4-BE49-F238E27FC236}">
                <a16:creationId xmlns:a16="http://schemas.microsoft.com/office/drawing/2014/main" id="{9D1F839A-7F1F-7444-AF82-48ECCE4F3858}"/>
              </a:ext>
            </a:extLst>
          </p:cNvPr>
          <p:cNvSpPr>
            <a:spLocks noGrp="1"/>
          </p:cNvSpPr>
          <p:nvPr>
            <p:ph type="body" sz="quarter" idx="21" hasCustomPrompt="1"/>
          </p:nvPr>
        </p:nvSpPr>
        <p:spPr>
          <a:xfrm>
            <a:off x="1828800" y="1828801"/>
            <a:ext cx="8534400" cy="2220095"/>
          </a:xfrm>
        </p:spPr>
        <p:txBody>
          <a:bodyPr anchor="ctr" anchorCtr="0"/>
          <a:lstStyle>
            <a:lvl1pPr marL="0" indent="0" algn="ctr">
              <a:buNone/>
              <a:defRPr sz="5333">
                <a:solidFill>
                  <a:srgbClr val="2774AE"/>
                </a:solidFill>
              </a:defRPr>
            </a:lvl1pPr>
            <a:lvl2pPr marL="365751" indent="0" algn="ctr">
              <a:buNone/>
              <a:defRPr sz="5333">
                <a:solidFill>
                  <a:srgbClr val="2774AE"/>
                </a:solidFill>
              </a:defRPr>
            </a:lvl2pPr>
            <a:lvl3pPr marL="731502" indent="0" algn="ctr">
              <a:buNone/>
              <a:defRPr sz="5333">
                <a:solidFill>
                  <a:srgbClr val="2774AE"/>
                </a:solidFill>
              </a:defRPr>
            </a:lvl3pPr>
            <a:lvl4pPr marL="1097253" indent="0" algn="ctr">
              <a:buNone/>
              <a:defRPr sz="5333">
                <a:solidFill>
                  <a:srgbClr val="2774AE"/>
                </a:solidFill>
              </a:defRPr>
            </a:lvl4pPr>
            <a:lvl5pPr marL="1463003" indent="0" algn="ctr">
              <a:buNone/>
              <a:defRPr sz="5333">
                <a:solidFill>
                  <a:srgbClr val="2774AE"/>
                </a:solidFill>
              </a:defRPr>
            </a:lvl5pPr>
          </a:lstStyle>
          <a:p>
            <a:pPr lvl="0"/>
            <a:r>
              <a:rPr lang="en-US" dirty="0"/>
              <a:t>Lorem ipsum dolor sit </a:t>
            </a:r>
            <a:r>
              <a:rPr lang="en-US" dirty="0" err="1"/>
              <a:t>amet</a:t>
            </a:r>
            <a:r>
              <a:rPr lang="en-US" dirty="0"/>
              <a:t> ex </a:t>
            </a:r>
            <a:r>
              <a:rPr lang="en-US" dirty="0" err="1"/>
              <a:t>eum</a:t>
            </a:r>
            <a:r>
              <a:rPr lang="en-US" dirty="0"/>
              <a:t> </a:t>
            </a:r>
            <a:r>
              <a:rPr lang="en-US" dirty="0" err="1"/>
              <a:t>reque</a:t>
            </a:r>
            <a:r>
              <a:rPr lang="en-US" dirty="0"/>
              <a:t> </a:t>
            </a:r>
            <a:r>
              <a:rPr lang="en-US" dirty="0" err="1"/>
              <a:t>graece</a:t>
            </a:r>
            <a:r>
              <a:rPr lang="en-US" dirty="0"/>
              <a:t> </a:t>
            </a:r>
            <a:r>
              <a:rPr lang="en-US" dirty="0" err="1"/>
              <a:t>nam</a:t>
            </a:r>
            <a:r>
              <a:rPr lang="en-US" dirty="0"/>
              <a:t> </a:t>
            </a:r>
            <a:r>
              <a:rPr lang="en-US" dirty="0" err="1"/>
              <a:t>harum</a:t>
            </a:r>
            <a:r>
              <a:rPr lang="en-US" dirty="0"/>
              <a:t> </a:t>
            </a:r>
            <a:r>
              <a:rPr lang="en-US" dirty="0" err="1"/>
              <a:t>vonsequat</a:t>
            </a:r>
            <a:endParaRPr lang="en-US" dirty="0"/>
          </a:p>
        </p:txBody>
      </p:sp>
    </p:spTree>
    <p:extLst>
      <p:ext uri="{BB962C8B-B14F-4D97-AF65-F5344CB8AC3E}">
        <p14:creationId xmlns:p14="http://schemas.microsoft.com/office/powerpoint/2010/main" val="2614651477"/>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Thank You">
    <p:spTree>
      <p:nvGrpSpPr>
        <p:cNvPr id="1" name=""/>
        <p:cNvGrpSpPr/>
        <p:nvPr/>
      </p:nvGrpSpPr>
      <p:grpSpPr>
        <a:xfrm>
          <a:off x="0" y="0"/>
          <a:ext cx="0" cy="0"/>
          <a:chOff x="0" y="0"/>
          <a:chExt cx="0" cy="0"/>
        </a:xfrm>
      </p:grpSpPr>
      <p:sp>
        <p:nvSpPr>
          <p:cNvPr id="5" name="Background">
            <a:extLst>
              <a:ext uri="{FF2B5EF4-FFF2-40B4-BE49-F238E27FC236}">
                <a16:creationId xmlns:a16="http://schemas.microsoft.com/office/drawing/2014/main" id="{4C1E4286-FD2F-814C-A4E5-B50094C0B6DB}"/>
              </a:ext>
            </a:extLst>
          </p:cNvPr>
          <p:cNvSpPr/>
          <p:nvPr/>
        </p:nvSpPr>
        <p:spPr>
          <a:xfrm>
            <a:off x="0" y="0"/>
            <a:ext cx="12192000" cy="60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US" sz="5333" b="0" i="0" dirty="0">
              <a:latin typeface="Helvetica Regular" pitchFamily="2" charset="0"/>
            </a:endParaRPr>
          </a:p>
        </p:txBody>
      </p:sp>
      <p:graphicFrame>
        <p:nvGraphicFramePr>
          <p:cNvPr id="11" name="Table 10" hidden="1">
            <a:extLst>
              <a:ext uri="{FF2B5EF4-FFF2-40B4-BE49-F238E27FC236}">
                <a16:creationId xmlns:a16="http://schemas.microsoft.com/office/drawing/2014/main" id="{A59B268B-FC1E-1745-BAE9-3F02C5965F2C}"/>
              </a:ext>
            </a:extLst>
          </p:cNvPr>
          <p:cNvGraphicFramePr>
            <a:graphicFrameLocks noGrp="1"/>
          </p:cNvGraphicFramePr>
          <p:nvPr>
            <p:extLst>
              <p:ext uri="{D42A27DB-BD31-4B8C-83A1-F6EECF244321}">
                <p14:modId xmlns:p14="http://schemas.microsoft.com/office/powerpoint/2010/main" val="1736718671"/>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3" name="TextBox 2">
            <a:extLst>
              <a:ext uri="{FF2B5EF4-FFF2-40B4-BE49-F238E27FC236}">
                <a16:creationId xmlns:a16="http://schemas.microsoft.com/office/drawing/2014/main" id="{5F64B9DE-6557-C54A-BF36-8E798604EA3F}"/>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Thank You</a:t>
            </a:r>
          </a:p>
        </p:txBody>
      </p:sp>
      <p:sp>
        <p:nvSpPr>
          <p:cNvPr id="7" name="Header rule">
            <a:extLst>
              <a:ext uri="{FF2B5EF4-FFF2-40B4-BE49-F238E27FC236}">
                <a16:creationId xmlns:a16="http://schemas.microsoft.com/office/drawing/2014/main" id="{09B1960F-507A-E84C-8B64-1891B754A975}"/>
              </a:ext>
            </a:extLst>
          </p:cNvPr>
          <p:cNvSpPr/>
          <p:nvPr/>
        </p:nvSpPr>
        <p:spPr>
          <a:xfrm>
            <a:off x="853440" y="3291840"/>
            <a:ext cx="10363200" cy="48768"/>
          </a:xfrm>
          <a:prstGeom prst="rect">
            <a:avLst/>
          </a:prstGeom>
          <a:solidFill>
            <a:srgbClr val="2C75A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1800" b="0" i="0" dirty="0">
              <a:latin typeface="Helvetica Regular" pitchFamily="2" charset="0"/>
            </a:endParaRPr>
          </a:p>
        </p:txBody>
      </p:sp>
      <p:graphicFrame>
        <p:nvGraphicFramePr>
          <p:cNvPr id="8" name="Table 7" hidden="1">
            <a:extLst>
              <a:ext uri="{FF2B5EF4-FFF2-40B4-BE49-F238E27FC236}">
                <a16:creationId xmlns:a16="http://schemas.microsoft.com/office/drawing/2014/main" id="{3E58A6EC-219D-294A-BBEF-94C49557B0E2}"/>
              </a:ext>
            </a:extLst>
          </p:cNvPr>
          <p:cNvGraphicFramePr>
            <a:graphicFrameLocks noGrp="1"/>
          </p:cNvGraphicFramePr>
          <p:nvPr>
            <p:extLst>
              <p:ext uri="{D42A27DB-BD31-4B8C-83A1-F6EECF244321}">
                <p14:modId xmlns:p14="http://schemas.microsoft.com/office/powerpoint/2010/main" val="42495035"/>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9" name="TextBox 8">
            <a:extLst>
              <a:ext uri="{FF2B5EF4-FFF2-40B4-BE49-F238E27FC236}">
                <a16:creationId xmlns:a16="http://schemas.microsoft.com/office/drawing/2014/main" id="{4DAC7F78-240E-AF4B-89D8-273442F5E4BE}"/>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Thank You</a:t>
            </a:r>
          </a:p>
        </p:txBody>
      </p:sp>
      <p:graphicFrame>
        <p:nvGraphicFramePr>
          <p:cNvPr id="10" name="Table 9" hidden="1">
            <a:extLst>
              <a:ext uri="{FF2B5EF4-FFF2-40B4-BE49-F238E27FC236}">
                <a16:creationId xmlns:a16="http://schemas.microsoft.com/office/drawing/2014/main" id="{C425352E-7739-E248-9E50-3F3E8D851A47}"/>
              </a:ext>
            </a:extLst>
          </p:cNvPr>
          <p:cNvGraphicFramePr>
            <a:graphicFrameLocks noGrp="1"/>
          </p:cNvGraphicFramePr>
          <p:nvPr>
            <p:extLst>
              <p:ext uri="{D42A27DB-BD31-4B8C-83A1-F6EECF244321}">
                <p14:modId xmlns:p14="http://schemas.microsoft.com/office/powerpoint/2010/main" val="2393666196"/>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12" name="TextBox 11">
            <a:extLst>
              <a:ext uri="{FF2B5EF4-FFF2-40B4-BE49-F238E27FC236}">
                <a16:creationId xmlns:a16="http://schemas.microsoft.com/office/drawing/2014/main" id="{07F6C067-AD68-524C-91AC-545B0A590C4C}"/>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Thank You</a:t>
            </a:r>
          </a:p>
        </p:txBody>
      </p:sp>
    </p:spTree>
    <p:extLst>
      <p:ext uri="{BB962C8B-B14F-4D97-AF65-F5344CB8AC3E}">
        <p14:creationId xmlns:p14="http://schemas.microsoft.com/office/powerpoint/2010/main" val="3355088452"/>
      </p:ext>
    </p:extLst>
  </p:cSld>
  <p:clrMapOvr>
    <a:masterClrMapping/>
  </p:clrMapOvr>
  <p:extLst>
    <p:ext uri="{DCECCB84-F9BA-43D5-87BE-67443E8EF086}">
      <p15:sldGuideLst xmlns:p15="http://schemas.microsoft.com/office/powerpoint/2012/main"/>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38C41-DAF5-1A1D-1DCE-C45F9C1DAD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CDF545-F616-A29B-1B30-30E6763DB4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2B7C60E-7DA6-42E5-4C8C-09B78E74B0ED}"/>
              </a:ext>
            </a:extLst>
          </p:cNvPr>
          <p:cNvSpPr>
            <a:spLocks noGrp="1"/>
          </p:cNvSpPr>
          <p:nvPr>
            <p:ph type="dt" sz="half" idx="10"/>
          </p:nvPr>
        </p:nvSpPr>
        <p:spPr/>
        <p:txBody>
          <a:bodyPr/>
          <a:lstStyle/>
          <a:p>
            <a:fld id="{5415F9D9-0213-9249-8336-325B272A70D6}" type="datetimeFigureOut">
              <a:rPr lang="en-US" smtClean="0"/>
              <a:t>8/21/26</a:t>
            </a:fld>
            <a:endParaRPr lang="en-US"/>
          </a:p>
        </p:txBody>
      </p:sp>
      <p:sp>
        <p:nvSpPr>
          <p:cNvPr id="5" name="Footer Placeholder 4">
            <a:extLst>
              <a:ext uri="{FF2B5EF4-FFF2-40B4-BE49-F238E27FC236}">
                <a16:creationId xmlns:a16="http://schemas.microsoft.com/office/drawing/2014/main" id="{D167983C-A6FC-1D6F-DD82-EB42F3CE9D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029262-D419-FF69-E48A-823961A62EEC}"/>
              </a:ext>
            </a:extLst>
          </p:cNvPr>
          <p:cNvSpPr>
            <a:spLocks noGrp="1"/>
          </p:cNvSpPr>
          <p:nvPr>
            <p:ph type="sldNum" sz="quarter" idx="12"/>
          </p:nvPr>
        </p:nvSpPr>
        <p:spPr/>
        <p:txBody>
          <a:bodyPr/>
          <a:lstStyle/>
          <a:p>
            <a:fld id="{96CCC67C-4E0D-DC4E-94DF-C84345BAC111}" type="slidenum">
              <a:rPr lang="en-US" smtClean="0"/>
              <a:t>‹#›</a:t>
            </a:fld>
            <a:endParaRPr lang="en-US"/>
          </a:p>
        </p:txBody>
      </p:sp>
    </p:spTree>
    <p:extLst>
      <p:ext uri="{BB962C8B-B14F-4D97-AF65-F5344CB8AC3E}">
        <p14:creationId xmlns:p14="http://schemas.microsoft.com/office/powerpoint/2010/main" val="1345162906"/>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Statement w/dark background">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7C5EC3F5-808B-184C-A89B-4B25F801B6AC}"/>
              </a:ext>
            </a:extLst>
          </p:cNvPr>
          <p:cNvSpPr>
            <a:spLocks noGrp="1"/>
          </p:cNvSpPr>
          <p:nvPr>
            <p:ph type="body" sz="quarter" idx="21" hasCustomPrompt="1"/>
          </p:nvPr>
        </p:nvSpPr>
        <p:spPr>
          <a:xfrm>
            <a:off x="1828800" y="1876991"/>
            <a:ext cx="8534400" cy="2220095"/>
          </a:xfrm>
          <a:prstGeom prst="rect">
            <a:avLst/>
          </a:prstGeom>
        </p:spPr>
        <p:txBody>
          <a:bodyPr lIns="0" tIns="0" rIns="0" bIns="0" anchor="ctr" anchorCtr="0">
            <a:spAutoFit/>
          </a:bodyPr>
          <a:lstStyle>
            <a:lvl1pPr marL="0" indent="0" algn="ctr">
              <a:buNone/>
              <a:defRPr sz="5333">
                <a:solidFill>
                  <a:schemeClr val="bg1"/>
                </a:solidFill>
              </a:defRPr>
            </a:lvl1pPr>
            <a:lvl2pPr marL="365751" indent="0" algn="ctr">
              <a:buNone/>
              <a:defRPr sz="5333">
                <a:solidFill>
                  <a:srgbClr val="2774AE"/>
                </a:solidFill>
              </a:defRPr>
            </a:lvl2pPr>
            <a:lvl3pPr marL="731502" indent="0" algn="ctr">
              <a:buNone/>
              <a:defRPr sz="5333">
                <a:solidFill>
                  <a:srgbClr val="2774AE"/>
                </a:solidFill>
              </a:defRPr>
            </a:lvl3pPr>
            <a:lvl4pPr marL="1097253" indent="0" algn="ctr">
              <a:buNone/>
              <a:defRPr sz="5333">
                <a:solidFill>
                  <a:srgbClr val="2774AE"/>
                </a:solidFill>
              </a:defRPr>
            </a:lvl4pPr>
            <a:lvl5pPr marL="1463003" indent="0" algn="ctr">
              <a:buNone/>
              <a:defRPr sz="5333">
                <a:solidFill>
                  <a:srgbClr val="2774AE"/>
                </a:solidFill>
              </a:defRPr>
            </a:lvl5pPr>
          </a:lstStyle>
          <a:p>
            <a:pPr lvl="0"/>
            <a:r>
              <a:rPr lang="en-US" dirty="0"/>
              <a:t>Lorem ipsum dolor sit </a:t>
            </a:r>
            <a:r>
              <a:rPr lang="en-US" dirty="0" err="1"/>
              <a:t>amet</a:t>
            </a:r>
            <a:r>
              <a:rPr lang="en-US" dirty="0"/>
              <a:t> ex </a:t>
            </a:r>
            <a:r>
              <a:rPr lang="en-US" dirty="0" err="1"/>
              <a:t>eum</a:t>
            </a:r>
            <a:r>
              <a:rPr lang="en-US" dirty="0"/>
              <a:t> </a:t>
            </a:r>
            <a:r>
              <a:rPr lang="en-US" dirty="0" err="1"/>
              <a:t>reque</a:t>
            </a:r>
            <a:r>
              <a:rPr lang="en-US" dirty="0"/>
              <a:t> </a:t>
            </a:r>
            <a:r>
              <a:rPr lang="en-US" dirty="0" err="1"/>
              <a:t>graece</a:t>
            </a:r>
            <a:r>
              <a:rPr lang="en-US" dirty="0"/>
              <a:t> </a:t>
            </a:r>
            <a:r>
              <a:rPr lang="en-US" dirty="0" err="1"/>
              <a:t>nam</a:t>
            </a:r>
            <a:r>
              <a:rPr lang="en-US" dirty="0"/>
              <a:t> </a:t>
            </a:r>
            <a:r>
              <a:rPr lang="en-US" dirty="0" err="1"/>
              <a:t>harum</a:t>
            </a:r>
            <a:r>
              <a:rPr lang="en-US" dirty="0"/>
              <a:t> </a:t>
            </a:r>
            <a:r>
              <a:rPr lang="en-US" dirty="0" err="1"/>
              <a:t>vonsequat</a:t>
            </a:r>
            <a:endParaRPr lang="en-US" dirty="0"/>
          </a:p>
        </p:txBody>
      </p:sp>
    </p:spTree>
    <p:extLst>
      <p:ext uri="{BB962C8B-B14F-4D97-AF65-F5344CB8AC3E}">
        <p14:creationId xmlns:p14="http://schemas.microsoft.com/office/powerpoint/2010/main" val="4292883838"/>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tatement w/white background">
    <p:spTree>
      <p:nvGrpSpPr>
        <p:cNvPr id="1" name=""/>
        <p:cNvGrpSpPr/>
        <p:nvPr/>
      </p:nvGrpSpPr>
      <p:grpSpPr>
        <a:xfrm>
          <a:off x="0" y="0"/>
          <a:ext cx="0" cy="0"/>
          <a:chOff x="0" y="0"/>
          <a:chExt cx="0" cy="0"/>
        </a:xfrm>
      </p:grpSpPr>
      <p:sp>
        <p:nvSpPr>
          <p:cNvPr id="5" name="Background">
            <a:extLst>
              <a:ext uri="{FF2B5EF4-FFF2-40B4-BE49-F238E27FC236}">
                <a16:creationId xmlns:a16="http://schemas.microsoft.com/office/drawing/2014/main" id="{4C1E4286-FD2F-814C-A4E5-B50094C0B6DB}"/>
              </a:ext>
            </a:extLst>
          </p:cNvPr>
          <p:cNvSpPr/>
          <p:nvPr/>
        </p:nvSpPr>
        <p:spPr>
          <a:xfrm>
            <a:off x="0" y="1"/>
            <a:ext cx="12192000" cy="61325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US" sz="5333" b="0" i="0" dirty="0">
              <a:latin typeface="Helvetica Regular" pitchFamily="2" charset="0"/>
            </a:endParaRPr>
          </a:p>
        </p:txBody>
      </p:sp>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6" name="Title 3" hidden="1">
            <a:extLst>
              <a:ext uri="{FF2B5EF4-FFF2-40B4-BE49-F238E27FC236}">
                <a16:creationId xmlns:a16="http://schemas.microsoft.com/office/drawing/2014/main" id="{47BA5E82-2DE4-214E-A6B1-6C2A16953F79}"/>
              </a:ext>
            </a:extLst>
          </p:cNvPr>
          <p:cNvSpPr txBox="1">
            <a:spLocks/>
          </p:cNvSpPr>
          <p:nvPr/>
        </p:nvSpPr>
        <p:spPr>
          <a:xfrm>
            <a:off x="1828800" y="1828896"/>
            <a:ext cx="8534400" cy="2462021"/>
          </a:xfrm>
          <a:prstGeom prst="rect">
            <a:avLst/>
          </a:prstGeom>
          <a:solidFill>
            <a:schemeClr val="bg1"/>
          </a:solidFill>
        </p:spPr>
        <p:txBody>
          <a:bodyPr vert="horz" wrap="square" lIns="0" tIns="0" rIns="0" bIns="0" rtlCol="0" anchor="ctr" anchorCtr="1">
            <a:sp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nSpc>
                <a:spcPct val="100000"/>
              </a:lnSpc>
              <a:spcBef>
                <a:spcPts val="0"/>
              </a:spcBef>
            </a:pPr>
            <a:r>
              <a:rPr lang="en-US" sz="5333" b="0" i="0" dirty="0">
                <a:solidFill>
                  <a:srgbClr val="2774AE"/>
                </a:solidFill>
                <a:latin typeface="Helvetica Regular" pitchFamily="2" charset="0"/>
              </a:rPr>
              <a:t>Lorem ipsum dolor sit </a:t>
            </a:r>
            <a:r>
              <a:rPr lang="en-US" sz="5333" b="0" i="0" dirty="0" err="1">
                <a:solidFill>
                  <a:srgbClr val="2774AE"/>
                </a:solidFill>
                <a:latin typeface="Helvetica Regular" pitchFamily="2" charset="0"/>
              </a:rPr>
              <a:t>amet</a:t>
            </a:r>
            <a:r>
              <a:rPr lang="en-US" sz="5333" b="0" i="0" dirty="0">
                <a:solidFill>
                  <a:srgbClr val="2774AE"/>
                </a:solidFill>
                <a:latin typeface="Helvetica Regular" pitchFamily="2" charset="0"/>
              </a:rPr>
              <a:t> ex </a:t>
            </a:r>
            <a:r>
              <a:rPr lang="en-US" sz="5333" b="0" i="0" dirty="0" err="1">
                <a:solidFill>
                  <a:srgbClr val="2774AE"/>
                </a:solidFill>
                <a:latin typeface="Helvetica Regular" pitchFamily="2" charset="0"/>
              </a:rPr>
              <a:t>eum</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reque</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graece</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nam</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harum</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vonsequat</a:t>
            </a:r>
            <a:endParaRPr lang="en-US" sz="5333" b="0" i="0" dirty="0">
              <a:solidFill>
                <a:srgbClr val="2774AE"/>
              </a:solidFill>
              <a:latin typeface="Helvetica Regular" pitchFamily="2" charset="0"/>
            </a:endParaRPr>
          </a:p>
        </p:txBody>
      </p:sp>
      <p:sp>
        <p:nvSpPr>
          <p:cNvPr id="4" name="Text Placeholder 3">
            <a:extLst>
              <a:ext uri="{FF2B5EF4-FFF2-40B4-BE49-F238E27FC236}">
                <a16:creationId xmlns:a16="http://schemas.microsoft.com/office/drawing/2014/main" id="{9D1F839A-7F1F-7444-AF82-48ECCE4F3858}"/>
              </a:ext>
            </a:extLst>
          </p:cNvPr>
          <p:cNvSpPr>
            <a:spLocks noGrp="1"/>
          </p:cNvSpPr>
          <p:nvPr>
            <p:ph type="body" sz="quarter" idx="21" hasCustomPrompt="1"/>
          </p:nvPr>
        </p:nvSpPr>
        <p:spPr>
          <a:xfrm>
            <a:off x="1828800" y="1828801"/>
            <a:ext cx="8534400" cy="2220095"/>
          </a:xfrm>
        </p:spPr>
        <p:txBody>
          <a:bodyPr anchor="ctr" anchorCtr="0"/>
          <a:lstStyle>
            <a:lvl1pPr marL="0" indent="0" algn="ctr">
              <a:buNone/>
              <a:defRPr sz="5333">
                <a:solidFill>
                  <a:srgbClr val="2774AE"/>
                </a:solidFill>
              </a:defRPr>
            </a:lvl1pPr>
            <a:lvl2pPr marL="365751" indent="0" algn="ctr">
              <a:buNone/>
              <a:defRPr sz="5333">
                <a:solidFill>
                  <a:srgbClr val="2774AE"/>
                </a:solidFill>
              </a:defRPr>
            </a:lvl2pPr>
            <a:lvl3pPr marL="731502" indent="0" algn="ctr">
              <a:buNone/>
              <a:defRPr sz="5333">
                <a:solidFill>
                  <a:srgbClr val="2774AE"/>
                </a:solidFill>
              </a:defRPr>
            </a:lvl3pPr>
            <a:lvl4pPr marL="1097253" indent="0" algn="ctr">
              <a:buNone/>
              <a:defRPr sz="5333">
                <a:solidFill>
                  <a:srgbClr val="2774AE"/>
                </a:solidFill>
              </a:defRPr>
            </a:lvl4pPr>
            <a:lvl5pPr marL="1463003" indent="0" algn="ctr">
              <a:buNone/>
              <a:defRPr sz="5333">
                <a:solidFill>
                  <a:srgbClr val="2774AE"/>
                </a:solidFill>
              </a:defRPr>
            </a:lvl5pPr>
          </a:lstStyle>
          <a:p>
            <a:pPr lvl="0"/>
            <a:r>
              <a:rPr lang="en-US" dirty="0"/>
              <a:t>Lorem ipsum dolor sit </a:t>
            </a:r>
            <a:r>
              <a:rPr lang="en-US" dirty="0" err="1"/>
              <a:t>amet</a:t>
            </a:r>
            <a:r>
              <a:rPr lang="en-US" dirty="0"/>
              <a:t> ex </a:t>
            </a:r>
            <a:r>
              <a:rPr lang="en-US" dirty="0" err="1"/>
              <a:t>eum</a:t>
            </a:r>
            <a:r>
              <a:rPr lang="en-US" dirty="0"/>
              <a:t> </a:t>
            </a:r>
            <a:r>
              <a:rPr lang="en-US" dirty="0" err="1"/>
              <a:t>reque</a:t>
            </a:r>
            <a:r>
              <a:rPr lang="en-US" dirty="0"/>
              <a:t> </a:t>
            </a:r>
            <a:r>
              <a:rPr lang="en-US" dirty="0" err="1"/>
              <a:t>graece</a:t>
            </a:r>
            <a:r>
              <a:rPr lang="en-US" dirty="0"/>
              <a:t> </a:t>
            </a:r>
            <a:r>
              <a:rPr lang="en-US" dirty="0" err="1"/>
              <a:t>nam</a:t>
            </a:r>
            <a:r>
              <a:rPr lang="en-US" dirty="0"/>
              <a:t> </a:t>
            </a:r>
            <a:r>
              <a:rPr lang="en-US" dirty="0" err="1"/>
              <a:t>harum</a:t>
            </a:r>
            <a:r>
              <a:rPr lang="en-US" dirty="0"/>
              <a:t> </a:t>
            </a:r>
            <a:r>
              <a:rPr lang="en-US" dirty="0" err="1"/>
              <a:t>vonsequat</a:t>
            </a:r>
            <a:endParaRPr lang="en-US" dirty="0"/>
          </a:p>
        </p:txBody>
      </p:sp>
    </p:spTree>
    <p:extLst>
      <p:ext uri="{BB962C8B-B14F-4D97-AF65-F5344CB8AC3E}">
        <p14:creationId xmlns:p14="http://schemas.microsoft.com/office/powerpoint/2010/main" val="289338792"/>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Title Opener">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5" name="Background">
            <a:extLst>
              <a:ext uri="{FF2B5EF4-FFF2-40B4-BE49-F238E27FC236}">
                <a16:creationId xmlns:a16="http://schemas.microsoft.com/office/drawing/2014/main" id="{4C1E4286-FD2F-814C-A4E5-B50094C0B6DB}"/>
              </a:ext>
            </a:extLst>
          </p:cNvPr>
          <p:cNvSpPr>
            <a:spLocks noChangeAspect="1"/>
          </p:cNvSpPr>
          <p:nvPr/>
        </p:nvSpPr>
        <p:spPr>
          <a:xfrm>
            <a:off x="0" y="0"/>
            <a:ext cx="12192000" cy="68685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US" sz="5333" b="0" i="0" dirty="0">
              <a:latin typeface="Helvetica Regular" pitchFamily="2" charset="0"/>
            </a:endParaRPr>
          </a:p>
        </p:txBody>
      </p:sp>
      <p:sp>
        <p:nvSpPr>
          <p:cNvPr id="26" name="Content Placeholder 22">
            <a:extLst>
              <a:ext uri="{FF2B5EF4-FFF2-40B4-BE49-F238E27FC236}">
                <a16:creationId xmlns:a16="http://schemas.microsoft.com/office/drawing/2014/main" id="{C424A90F-84FD-434F-AF04-DB8738AB4794}"/>
              </a:ext>
            </a:extLst>
          </p:cNvPr>
          <p:cNvSpPr>
            <a:spLocks noGrp="1"/>
          </p:cNvSpPr>
          <p:nvPr>
            <p:ph sz="quarter" idx="22" hasCustomPrompt="1"/>
          </p:nvPr>
        </p:nvSpPr>
        <p:spPr>
          <a:xfrm>
            <a:off x="853440" y="6217878"/>
            <a:ext cx="2180212" cy="222753"/>
          </a:xfrm>
          <a:prstGeom prst="rect">
            <a:avLst/>
          </a:prstGeom>
        </p:spPr>
        <p:txBody>
          <a:bodyPr wrap="none" lIns="9144" tIns="0" bIns="0" anchor="b" anchorCtr="0">
            <a:spAutoFit/>
          </a:bodyPr>
          <a:lstStyle>
            <a:lvl1pPr marL="0" indent="0">
              <a:spcBef>
                <a:spcPts val="400"/>
              </a:spcBef>
              <a:buFontTx/>
              <a:buNone/>
              <a:defRPr sz="1600" b="0" i="0">
                <a:solidFill>
                  <a:srgbClr val="898989"/>
                </a:solidFill>
                <a:latin typeface="Helvetica Regular" pitchFamily="2" charset="0"/>
              </a:defRPr>
            </a:lvl1pPr>
            <a:lvl2pPr>
              <a:defRPr sz="1600"/>
            </a:lvl2pPr>
            <a:lvl3pPr>
              <a:defRPr sz="1600"/>
            </a:lvl3pPr>
            <a:lvl4pPr>
              <a:defRPr sz="1600"/>
            </a:lvl4pPr>
            <a:lvl5pPr>
              <a:defRPr sz="1600"/>
            </a:lvl5pPr>
          </a:lstStyle>
          <a:p>
            <a:r>
              <a:rPr lang="en-US" sz="1600" dirty="0">
                <a:solidFill>
                  <a:srgbClr val="58595B"/>
                </a:solidFill>
                <a:latin typeface="Helvetica" pitchFamily="2" charset="0"/>
              </a:rPr>
              <a:t>Title, Department Name</a:t>
            </a:r>
          </a:p>
        </p:txBody>
      </p:sp>
      <p:sp>
        <p:nvSpPr>
          <p:cNvPr id="28" name="Content Placeholder 22">
            <a:extLst>
              <a:ext uri="{FF2B5EF4-FFF2-40B4-BE49-F238E27FC236}">
                <a16:creationId xmlns:a16="http://schemas.microsoft.com/office/drawing/2014/main" id="{6013CCDF-D30B-8B49-870C-487BC9166588}"/>
              </a:ext>
            </a:extLst>
          </p:cNvPr>
          <p:cNvSpPr>
            <a:spLocks noGrp="1"/>
          </p:cNvSpPr>
          <p:nvPr>
            <p:ph sz="quarter" idx="23" hasCustomPrompt="1"/>
          </p:nvPr>
        </p:nvSpPr>
        <p:spPr>
          <a:xfrm>
            <a:off x="853440" y="5974038"/>
            <a:ext cx="1503232" cy="222753"/>
          </a:xfrm>
          <a:prstGeom prst="rect">
            <a:avLst/>
          </a:prstGeom>
        </p:spPr>
        <p:txBody>
          <a:bodyPr wrap="none" lIns="9144" tIns="0" bIns="0" anchor="b" anchorCtr="0">
            <a:spAutoFit/>
          </a:bodyPr>
          <a:lstStyle>
            <a:lvl1pPr marL="0" indent="0">
              <a:spcBef>
                <a:spcPts val="400"/>
              </a:spcBef>
              <a:buFontTx/>
              <a:buNone/>
              <a:defRPr sz="1600" b="0" i="0">
                <a:solidFill>
                  <a:srgbClr val="898989"/>
                </a:solidFill>
                <a:latin typeface="Helvetica Regular" pitchFamily="2" charset="0"/>
              </a:defRPr>
            </a:lvl1pPr>
            <a:lvl2pPr>
              <a:defRPr sz="1600"/>
            </a:lvl2pPr>
            <a:lvl3pPr>
              <a:defRPr sz="1600"/>
            </a:lvl3pPr>
            <a:lvl4pPr>
              <a:defRPr sz="1600"/>
            </a:lvl4pPr>
            <a:lvl5pPr>
              <a:defRPr sz="1600"/>
            </a:lvl5pPr>
          </a:lstStyle>
          <a:p>
            <a:r>
              <a:rPr lang="en-US" sz="1600" dirty="0">
                <a:solidFill>
                  <a:srgbClr val="58595B"/>
                </a:solidFill>
                <a:latin typeface="Helvetica" pitchFamily="2" charset="0"/>
              </a:rPr>
              <a:t>Presenter Name</a:t>
            </a:r>
          </a:p>
        </p:txBody>
      </p:sp>
      <p:sp>
        <p:nvSpPr>
          <p:cNvPr id="15" name="Header rule">
            <a:extLst>
              <a:ext uri="{FF2B5EF4-FFF2-40B4-BE49-F238E27FC236}">
                <a16:creationId xmlns:a16="http://schemas.microsoft.com/office/drawing/2014/main" id="{9D6D4E19-3FBE-DF40-B8C1-98D35A8D9F51}"/>
              </a:ext>
            </a:extLst>
          </p:cNvPr>
          <p:cNvSpPr/>
          <p:nvPr/>
        </p:nvSpPr>
        <p:spPr>
          <a:xfrm>
            <a:off x="853440" y="4023360"/>
            <a:ext cx="10363200" cy="48768"/>
          </a:xfrm>
          <a:prstGeom prst="rect">
            <a:avLst/>
          </a:prstGeom>
          <a:solidFill>
            <a:srgbClr val="2C75A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1800" b="0" i="0" dirty="0">
              <a:latin typeface="Helvetica Regular" pitchFamily="2" charset="0"/>
            </a:endParaRPr>
          </a:p>
        </p:txBody>
      </p:sp>
      <p:sp>
        <p:nvSpPr>
          <p:cNvPr id="7" name="Header rule">
            <a:extLst>
              <a:ext uri="{FF2B5EF4-FFF2-40B4-BE49-F238E27FC236}">
                <a16:creationId xmlns:a16="http://schemas.microsoft.com/office/drawing/2014/main" id="{09B1960F-507A-E84C-8B64-1891B754A975}"/>
              </a:ext>
            </a:extLst>
          </p:cNvPr>
          <p:cNvSpPr/>
          <p:nvPr/>
        </p:nvSpPr>
        <p:spPr>
          <a:xfrm>
            <a:off x="853440" y="2438400"/>
            <a:ext cx="10363200" cy="48768"/>
          </a:xfrm>
          <a:prstGeom prst="rect">
            <a:avLst/>
          </a:prstGeom>
          <a:solidFill>
            <a:srgbClr val="2C75A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1800" b="0" i="0" dirty="0">
              <a:latin typeface="Helvetica Regular" pitchFamily="2" charset="0"/>
            </a:endParaRPr>
          </a:p>
        </p:txBody>
      </p:sp>
      <p:pic>
        <p:nvPicPr>
          <p:cNvPr id="3" name="logo lockup" hidden="1">
            <a:extLst>
              <a:ext uri="{FF2B5EF4-FFF2-40B4-BE49-F238E27FC236}">
                <a16:creationId xmlns:a16="http://schemas.microsoft.com/office/drawing/2014/main" id="{A0682890-AF0C-4247-AD31-1CB6F62F7850}"/>
              </a:ext>
            </a:extLst>
          </p:cNvPr>
          <p:cNvPicPr>
            <a:picLocks noChangeAspect="1"/>
          </p:cNvPicPr>
          <p:nvPr/>
        </p:nvPicPr>
        <p:blipFill>
          <a:blip r:embed="rId2"/>
          <a:stretch>
            <a:fillRect/>
          </a:stretch>
        </p:blipFill>
        <p:spPr>
          <a:xfrm>
            <a:off x="853440" y="631500"/>
            <a:ext cx="4572000" cy="508000"/>
          </a:xfrm>
          <a:prstGeom prst="rect">
            <a:avLst/>
          </a:prstGeom>
        </p:spPr>
      </p:pic>
      <p:sp>
        <p:nvSpPr>
          <p:cNvPr id="13" name="Picture Placeholder 5">
            <a:extLst>
              <a:ext uri="{FF2B5EF4-FFF2-40B4-BE49-F238E27FC236}">
                <a16:creationId xmlns:a16="http://schemas.microsoft.com/office/drawing/2014/main" id="{4C1BE7FB-0098-1444-898A-9FEDB68EF2C5}"/>
              </a:ext>
            </a:extLst>
          </p:cNvPr>
          <p:cNvSpPr>
            <a:spLocks noGrp="1"/>
          </p:cNvSpPr>
          <p:nvPr>
            <p:ph type="pic" sz="quarter" idx="24" hasCustomPrompt="1"/>
          </p:nvPr>
        </p:nvSpPr>
        <p:spPr>
          <a:xfrm>
            <a:off x="863598" y="635002"/>
            <a:ext cx="7419517" cy="1375519"/>
          </a:xfrm>
          <a:prstGeom prst="rect">
            <a:avLst/>
          </a:prstGeom>
        </p:spPr>
        <p:txBody>
          <a:bodyPr wrap="square" lIns="0" tIns="0" rIns="0" anchor="t" anchorCtr="0">
            <a:noAutofit/>
          </a:bodyPr>
          <a:lstStyle>
            <a:lvl1pPr marL="0" indent="0" algn="l">
              <a:buNone/>
              <a:defRPr sz="1333" u="none"/>
            </a:lvl1pPr>
          </a:lstStyle>
          <a:p>
            <a:r>
              <a:rPr lang="en-US" dirty="0"/>
              <a:t>Click the icon to insert the </a:t>
            </a:r>
            <a:r>
              <a:rPr lang="en-US" dirty="0" err="1"/>
              <a:t>Bxd-blk</a:t>
            </a:r>
            <a:r>
              <a:rPr lang="en-US" dirty="0"/>
              <a:t> or Boxed-</a:t>
            </a:r>
            <a:r>
              <a:rPr lang="en-US" dirty="0" err="1"/>
              <a:t>BlackType</a:t>
            </a:r>
            <a:r>
              <a:rPr lang="en-US" dirty="0"/>
              <a:t>, </a:t>
            </a:r>
            <a:r>
              <a:rPr lang="en-US" dirty="0" err="1"/>
              <a:t>svg</a:t>
            </a:r>
            <a:r>
              <a:rPr lang="en-US" dirty="0"/>
              <a:t> or </a:t>
            </a:r>
            <a:r>
              <a:rPr lang="en-US" dirty="0" err="1"/>
              <a:t>png</a:t>
            </a:r>
            <a:r>
              <a:rPr lang="en-US" dirty="0"/>
              <a:t> format version of your department logo. Follow the pink instructions.</a:t>
            </a:r>
          </a:p>
        </p:txBody>
      </p:sp>
      <p:sp>
        <p:nvSpPr>
          <p:cNvPr id="12" name="TextBox 11" hidden="1">
            <a:extLst>
              <a:ext uri="{FF2B5EF4-FFF2-40B4-BE49-F238E27FC236}">
                <a16:creationId xmlns:a16="http://schemas.microsoft.com/office/drawing/2014/main" id="{992A067E-6CB9-C14C-9A18-33F98E6EF3A7}"/>
              </a:ext>
            </a:extLst>
          </p:cNvPr>
          <p:cNvSpPr txBox="1"/>
          <p:nvPr/>
        </p:nvSpPr>
        <p:spPr>
          <a:xfrm>
            <a:off x="865632" y="633984"/>
            <a:ext cx="1066800" cy="499872"/>
          </a:xfrm>
          <a:prstGeom prst="rect">
            <a:avLst/>
          </a:prstGeom>
          <a:solidFill>
            <a:srgbClr val="FF00FF"/>
          </a:solidFill>
          <a:ln w="6350">
            <a:noFill/>
          </a:ln>
        </p:spPr>
        <p:txBody>
          <a:bodyPr wrap="square" lIns="24384" tIns="12192" rIns="24384" bIns="0" rtlCol="0" anchor="ctr" anchorCtr="1">
            <a:normAutofit fontScale="85000" lnSpcReduction="20000"/>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067" dirty="0">
                <a:solidFill>
                  <a:schemeClr val="bg1"/>
                </a:solidFill>
              </a:rPr>
              <a:t>Resize the UCLA logo to match the size &amp; position of this box</a:t>
            </a:r>
          </a:p>
        </p:txBody>
      </p:sp>
      <p:sp>
        <p:nvSpPr>
          <p:cNvPr id="6" name="Text Placeholder 5">
            <a:extLst>
              <a:ext uri="{FF2B5EF4-FFF2-40B4-BE49-F238E27FC236}">
                <a16:creationId xmlns:a16="http://schemas.microsoft.com/office/drawing/2014/main" id="{D1A3CCD6-7C87-3540-AD4F-C4E375A40A67}"/>
              </a:ext>
            </a:extLst>
          </p:cNvPr>
          <p:cNvSpPr>
            <a:spLocks noGrp="1"/>
          </p:cNvSpPr>
          <p:nvPr>
            <p:ph type="body" sz="quarter" idx="25" hasCustomPrompt="1"/>
          </p:nvPr>
        </p:nvSpPr>
        <p:spPr>
          <a:xfrm>
            <a:off x="853440" y="2194560"/>
            <a:ext cx="4474815" cy="148567"/>
          </a:xfrm>
          <a:prstGeom prst="rect">
            <a:avLst/>
          </a:prstGeom>
        </p:spPr>
        <p:txBody>
          <a:bodyPr wrap="none" lIns="18288">
            <a:spAutoFit/>
          </a:bodyPr>
          <a:lstStyle>
            <a:lvl1pPr marL="0" indent="0">
              <a:buNone/>
              <a:defRPr sz="1067" cap="all" baseline="0">
                <a:latin typeface="+mn-lt"/>
              </a:defRPr>
            </a:lvl1pPr>
            <a:lvl2pPr marL="0" indent="0">
              <a:buFont typeface="Arial" panose="020B0604020202020204" pitchFamily="34" charset="0"/>
              <a:buNone/>
              <a:defRPr sz="1067">
                <a:latin typeface="+mn-lt"/>
              </a:defRPr>
            </a:lvl2pPr>
            <a:lvl3pPr marL="484620" indent="0">
              <a:buNone/>
              <a:defRPr sz="1067">
                <a:latin typeface="+mn-lt"/>
              </a:defRPr>
            </a:lvl3pPr>
            <a:lvl4pPr marL="0" indent="0">
              <a:buNone/>
              <a:defRPr sz="1067">
                <a:latin typeface="+mn-lt"/>
              </a:defRPr>
            </a:lvl4pPr>
            <a:lvl5pPr marL="0" indent="0">
              <a:buNone/>
              <a:defRPr sz="1067">
                <a:latin typeface="+mn-lt"/>
              </a:defRPr>
            </a:lvl5pPr>
          </a:lstStyle>
          <a:p>
            <a:pPr lvl="0"/>
            <a:r>
              <a:rPr lang="en-US" dirty="0"/>
              <a:t>JOB # GOES HERE [REMOVE FOR LIVE AUDIENCE PRESENTATION]</a:t>
            </a:r>
          </a:p>
        </p:txBody>
      </p:sp>
      <p:sp>
        <p:nvSpPr>
          <p:cNvPr id="2" name="TextBox 1">
            <a:extLst>
              <a:ext uri="{FF2B5EF4-FFF2-40B4-BE49-F238E27FC236}">
                <a16:creationId xmlns:a16="http://schemas.microsoft.com/office/drawing/2014/main" id="{E2AB141D-50D8-B545-AC99-DA856384CC54}"/>
              </a:ext>
            </a:extLst>
          </p:cNvPr>
          <p:cNvSpPr txBox="1"/>
          <p:nvPr/>
        </p:nvSpPr>
        <p:spPr>
          <a:xfrm>
            <a:off x="8793019" y="406400"/>
            <a:ext cx="1902691" cy="369332"/>
          </a:xfrm>
          <a:prstGeom prst="rect">
            <a:avLst/>
          </a:prstGeom>
          <a:noFill/>
        </p:spPr>
        <p:txBody>
          <a:bodyPr wrap="square" rtlCol="0">
            <a:spAutoFit/>
          </a:bodyPr>
          <a:lstStyle/>
          <a:p>
            <a:endParaRPr lang="en-US" sz="1800" dirty="0"/>
          </a:p>
        </p:txBody>
      </p:sp>
      <p:sp>
        <p:nvSpPr>
          <p:cNvPr id="10" name="Text Placeholder 9">
            <a:extLst>
              <a:ext uri="{FF2B5EF4-FFF2-40B4-BE49-F238E27FC236}">
                <a16:creationId xmlns:a16="http://schemas.microsoft.com/office/drawing/2014/main" id="{E60C41A6-45A6-5B44-9CEC-EBB9C50F73C1}"/>
              </a:ext>
            </a:extLst>
          </p:cNvPr>
          <p:cNvSpPr>
            <a:spLocks noGrp="1"/>
          </p:cNvSpPr>
          <p:nvPr>
            <p:ph type="body" sz="quarter" idx="27" hasCustomPrompt="1"/>
          </p:nvPr>
        </p:nvSpPr>
        <p:spPr>
          <a:xfrm>
            <a:off x="4706470" y="4256635"/>
            <a:ext cx="6510169" cy="333233"/>
          </a:xfrm>
          <a:prstGeom prst="rect">
            <a:avLst/>
          </a:prstGeom>
        </p:spPr>
        <p:txBody>
          <a:bodyPr lIns="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1. GUIDES – To make sure guides are visible, inside the View ribbon, click the Guides checkbox. Then click the icon inside the picture frame to add your logo.</a:t>
            </a:r>
          </a:p>
        </p:txBody>
      </p:sp>
      <p:sp>
        <p:nvSpPr>
          <p:cNvPr id="22" name="Text Placeholder 9">
            <a:extLst>
              <a:ext uri="{FF2B5EF4-FFF2-40B4-BE49-F238E27FC236}">
                <a16:creationId xmlns:a16="http://schemas.microsoft.com/office/drawing/2014/main" id="{A7DA1E21-D79E-F544-A510-7244E006EC4A}"/>
              </a:ext>
            </a:extLst>
          </p:cNvPr>
          <p:cNvSpPr>
            <a:spLocks noGrp="1"/>
          </p:cNvSpPr>
          <p:nvPr>
            <p:ph type="body" sz="quarter" idx="28" hasCustomPrompt="1"/>
          </p:nvPr>
        </p:nvSpPr>
        <p:spPr>
          <a:xfrm>
            <a:off x="4706470" y="4700563"/>
            <a:ext cx="6510169" cy="333233"/>
          </a:xfrm>
          <a:prstGeom prst="rect">
            <a:avLst/>
          </a:prstGeom>
        </p:spPr>
        <p:txBody>
          <a:bodyPr lIns="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2. QUALITY – For the sharpest image, we recommend selecting your logo from the </a:t>
            </a:r>
            <a:r>
              <a:rPr lang="en-US" dirty="0" err="1"/>
              <a:t>svg</a:t>
            </a:r>
            <a:r>
              <a:rPr lang="en-US" dirty="0"/>
              <a:t> folder. Insert the </a:t>
            </a:r>
            <a:r>
              <a:rPr lang="en-US" dirty="0" err="1"/>
              <a:t>Bxd-blk</a:t>
            </a:r>
            <a:r>
              <a:rPr lang="en-US" dirty="0"/>
              <a:t> or Boxed-</a:t>
            </a:r>
            <a:r>
              <a:rPr lang="en-US" dirty="0" err="1"/>
              <a:t>BlackType</a:t>
            </a:r>
            <a:r>
              <a:rPr lang="en-US" dirty="0"/>
              <a:t> version and it will appear in the picture frame.</a:t>
            </a:r>
          </a:p>
        </p:txBody>
      </p:sp>
      <p:sp>
        <p:nvSpPr>
          <p:cNvPr id="23" name="Text Placeholder 9">
            <a:extLst>
              <a:ext uri="{FF2B5EF4-FFF2-40B4-BE49-F238E27FC236}">
                <a16:creationId xmlns:a16="http://schemas.microsoft.com/office/drawing/2014/main" id="{624A8DDF-AAAB-5F4B-94B6-2B8F1EAAD0A7}"/>
              </a:ext>
            </a:extLst>
          </p:cNvPr>
          <p:cNvSpPr>
            <a:spLocks noGrp="1"/>
          </p:cNvSpPr>
          <p:nvPr>
            <p:ph type="body" sz="quarter" idx="29" hasCustomPrompt="1"/>
          </p:nvPr>
        </p:nvSpPr>
        <p:spPr>
          <a:xfrm>
            <a:off x="4706470" y="5144491"/>
            <a:ext cx="6510169" cy="955048"/>
          </a:xfrm>
          <a:prstGeom prst="rect">
            <a:avLst/>
          </a:prstGeom>
        </p:spPr>
        <p:txBody>
          <a:bodyPr lIns="0" tIns="45720" rIns="91440" bIns="4572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lvl="0"/>
            <a:r>
              <a:rPr lang="en-US" dirty="0"/>
              <a:t>3. SCALE – With the picture frame selected, inside the Graphic Format ribbon, click the Format Pane. Click the Size and Properties icon and open the Size section. Make sure the boxes for Lock aspect ratio and Relative to original picture size are checked. Click the RESET button to resize the logo in the frame. Continue resizing using the scaling arrows if necessary. The blue UCLA logo box should match up with the top and bottom guides.</a:t>
            </a:r>
          </a:p>
        </p:txBody>
      </p:sp>
      <p:sp>
        <p:nvSpPr>
          <p:cNvPr id="24" name="Text Placeholder 9">
            <a:extLst>
              <a:ext uri="{FF2B5EF4-FFF2-40B4-BE49-F238E27FC236}">
                <a16:creationId xmlns:a16="http://schemas.microsoft.com/office/drawing/2014/main" id="{780DC648-A60E-984C-B078-E1226FC92945}"/>
              </a:ext>
            </a:extLst>
          </p:cNvPr>
          <p:cNvSpPr>
            <a:spLocks noGrp="1"/>
          </p:cNvSpPr>
          <p:nvPr>
            <p:ph type="body" sz="quarter" idx="30" hasCustomPrompt="1"/>
          </p:nvPr>
        </p:nvSpPr>
        <p:spPr>
          <a:xfrm>
            <a:off x="4706470" y="6208237"/>
            <a:ext cx="6510169" cy="167140"/>
          </a:xfrm>
          <a:prstGeom prst="rect">
            <a:avLst/>
          </a:prstGeom>
        </p:spPr>
        <p:txBody>
          <a:bodyPr lIns="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lvl="0"/>
            <a:r>
              <a:rPr lang="en-US" dirty="0"/>
              <a:t>4. POSITION – Align the blue UCLA logo box to meet the left guide. </a:t>
            </a:r>
          </a:p>
        </p:txBody>
      </p:sp>
      <p:sp>
        <p:nvSpPr>
          <p:cNvPr id="8" name="Text Placeholder 7">
            <a:extLst>
              <a:ext uri="{FF2B5EF4-FFF2-40B4-BE49-F238E27FC236}">
                <a16:creationId xmlns:a16="http://schemas.microsoft.com/office/drawing/2014/main" id="{2FA6F6D3-C084-D543-B260-D6C73FE285CF}"/>
              </a:ext>
            </a:extLst>
          </p:cNvPr>
          <p:cNvSpPr>
            <a:spLocks noGrp="1"/>
          </p:cNvSpPr>
          <p:nvPr>
            <p:ph type="body" sz="quarter" idx="31" hasCustomPrompt="1"/>
          </p:nvPr>
        </p:nvSpPr>
        <p:spPr>
          <a:xfrm>
            <a:off x="853440" y="2523744"/>
            <a:ext cx="10363200" cy="1470061"/>
          </a:xfrm>
          <a:prstGeom prst="rect">
            <a:avLst/>
          </a:prstGeom>
        </p:spPr>
        <p:txBody>
          <a:bodyPr wrap="square" anchor="ctr" anchorCtr="0">
            <a:spAutoFit/>
          </a:bodyPr>
          <a:lstStyle>
            <a:lvl1pPr marL="0" indent="0">
              <a:buNone/>
              <a:defRPr sz="4800" b="1">
                <a:latin typeface="+mj-lt"/>
              </a:defRPr>
            </a:lvl1pPr>
            <a:lvl2pPr marL="0" indent="0">
              <a:buFont typeface="Arial" panose="020B0604020202020204" pitchFamily="34" charset="0"/>
              <a:buNone/>
              <a:defRPr sz="4800" b="1">
                <a:latin typeface="+mj-lt"/>
              </a:defRPr>
            </a:lvl2pPr>
            <a:lvl3pPr marL="484620" indent="0">
              <a:buNone/>
              <a:defRPr sz="4800" b="1">
                <a:latin typeface="+mj-lt"/>
              </a:defRPr>
            </a:lvl3pPr>
            <a:lvl4pPr marL="0" indent="0">
              <a:buNone/>
              <a:defRPr sz="4800" b="1">
                <a:latin typeface="+mj-lt"/>
              </a:defRPr>
            </a:lvl4pPr>
            <a:lvl5pPr marL="0" indent="0">
              <a:buNone/>
              <a:defRPr sz="4800" b="1">
                <a:latin typeface="+mj-lt"/>
              </a:defRPr>
            </a:lvl5pPr>
          </a:lstStyle>
          <a:p>
            <a:pPr lvl="0"/>
            <a:r>
              <a:rPr lang="en-US" dirty="0"/>
              <a:t>Presentation Opener Title</a:t>
            </a:r>
          </a:p>
          <a:p>
            <a:pPr lvl="0"/>
            <a:r>
              <a:rPr lang="en-US" dirty="0"/>
              <a:t>Goes Here</a:t>
            </a:r>
          </a:p>
        </p:txBody>
      </p:sp>
      <p:sp>
        <p:nvSpPr>
          <p:cNvPr id="19" name="TextBox 18" hidden="1">
            <a:extLst>
              <a:ext uri="{FF2B5EF4-FFF2-40B4-BE49-F238E27FC236}">
                <a16:creationId xmlns:a16="http://schemas.microsoft.com/office/drawing/2014/main" id="{DAEABCCE-008D-444A-9E36-5D3414A07090}"/>
              </a:ext>
            </a:extLst>
          </p:cNvPr>
          <p:cNvSpPr txBox="1"/>
          <p:nvPr/>
        </p:nvSpPr>
        <p:spPr>
          <a:xfrm>
            <a:off x="865632" y="633984"/>
            <a:ext cx="1066800" cy="499872"/>
          </a:xfrm>
          <a:prstGeom prst="rect">
            <a:avLst/>
          </a:prstGeom>
          <a:solidFill>
            <a:srgbClr val="FF00FF"/>
          </a:solidFill>
          <a:ln w="6350">
            <a:noFill/>
          </a:ln>
        </p:spPr>
        <p:txBody>
          <a:bodyPr wrap="square" lIns="24384" tIns="12192" rIns="24384" bIns="0" rtlCol="0" anchor="ctr" anchorCtr="1">
            <a:normAutofit fontScale="85000" lnSpcReduction="20000"/>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067" dirty="0">
                <a:solidFill>
                  <a:schemeClr val="bg1"/>
                </a:solidFill>
              </a:rPr>
              <a:t>Resize the UCLA logo to match the size &amp; position of this box</a:t>
            </a:r>
          </a:p>
        </p:txBody>
      </p:sp>
      <p:sp>
        <p:nvSpPr>
          <p:cNvPr id="20" name="TextBox 19">
            <a:extLst>
              <a:ext uri="{FF2B5EF4-FFF2-40B4-BE49-F238E27FC236}">
                <a16:creationId xmlns:a16="http://schemas.microsoft.com/office/drawing/2014/main" id="{7B98486D-C649-D848-B5F6-E86CD5336334}"/>
              </a:ext>
            </a:extLst>
          </p:cNvPr>
          <p:cNvSpPr txBox="1"/>
          <p:nvPr/>
        </p:nvSpPr>
        <p:spPr>
          <a:xfrm>
            <a:off x="8793019" y="406400"/>
            <a:ext cx="1902691" cy="369332"/>
          </a:xfrm>
          <a:prstGeom prst="rect">
            <a:avLst/>
          </a:prstGeom>
          <a:noFill/>
        </p:spPr>
        <p:txBody>
          <a:bodyPr wrap="square" rtlCol="0">
            <a:spAutoFit/>
          </a:bodyPr>
          <a:lstStyle/>
          <a:p>
            <a:endParaRPr lang="en-US" sz="1800" dirty="0"/>
          </a:p>
        </p:txBody>
      </p:sp>
    </p:spTree>
    <p:extLst>
      <p:ext uri="{BB962C8B-B14F-4D97-AF65-F5344CB8AC3E}">
        <p14:creationId xmlns:p14="http://schemas.microsoft.com/office/powerpoint/2010/main" val="4078591880"/>
      </p:ext>
    </p:extLst>
  </p:cSld>
  <p:clrMapOvr>
    <a:masterClrMapping/>
  </p:clrMapOvr>
  <p:extLst>
    <p:ext uri="{DCECCB84-F9BA-43D5-87BE-67443E8EF086}">
      <p15:sldGuideLst xmlns:p15="http://schemas.microsoft.com/office/powerpoint/2012/main">
        <p15:guide id="5" orient="horz" pos="300">
          <p15:clr>
            <a:srgbClr val="FBAE40"/>
          </p15:clr>
        </p15:guide>
        <p15:guide id="6" orient="horz" pos="540">
          <p15:clr>
            <a:srgbClr val="FBAE40"/>
          </p15:clr>
        </p15:guide>
        <p15:guide id="7" pos="408">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sp>
        <p:nvSpPr>
          <p:cNvPr id="5" name="Background">
            <a:extLst>
              <a:ext uri="{FF2B5EF4-FFF2-40B4-BE49-F238E27FC236}">
                <a16:creationId xmlns:a16="http://schemas.microsoft.com/office/drawing/2014/main" id="{4C1E4286-FD2F-814C-A4E5-B50094C0B6DB}"/>
              </a:ext>
            </a:extLst>
          </p:cNvPr>
          <p:cNvSpPr/>
          <p:nvPr/>
        </p:nvSpPr>
        <p:spPr>
          <a:xfrm>
            <a:off x="0" y="0"/>
            <a:ext cx="12192000" cy="60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US" sz="5333" b="0" i="0" dirty="0">
              <a:latin typeface="Helvetica Regular" pitchFamily="2" charset="0"/>
            </a:endParaRPr>
          </a:p>
        </p:txBody>
      </p:sp>
      <p:graphicFrame>
        <p:nvGraphicFramePr>
          <p:cNvPr id="11" name="Table 10" hidden="1">
            <a:extLst>
              <a:ext uri="{FF2B5EF4-FFF2-40B4-BE49-F238E27FC236}">
                <a16:creationId xmlns:a16="http://schemas.microsoft.com/office/drawing/2014/main" id="{A59B268B-FC1E-1745-BAE9-3F02C5965F2C}"/>
              </a:ext>
            </a:extLst>
          </p:cNvPr>
          <p:cNvGraphicFramePr>
            <a:graphicFrameLocks noGrp="1"/>
          </p:cNvGraphicFramePr>
          <p:nvPr>
            <p:extLst>
              <p:ext uri="{D42A27DB-BD31-4B8C-83A1-F6EECF244321}">
                <p14:modId xmlns:p14="http://schemas.microsoft.com/office/powerpoint/2010/main" val="3113960386"/>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4" name="Text Placeholder 3">
            <a:extLst>
              <a:ext uri="{FF2B5EF4-FFF2-40B4-BE49-F238E27FC236}">
                <a16:creationId xmlns:a16="http://schemas.microsoft.com/office/drawing/2014/main" id="{DF2C5F55-93C0-9344-9E3D-94935F3D2760}"/>
              </a:ext>
            </a:extLst>
          </p:cNvPr>
          <p:cNvSpPr>
            <a:spLocks noGrp="1"/>
          </p:cNvSpPr>
          <p:nvPr>
            <p:ph type="body" sz="quarter" idx="20" hasCustomPrompt="1"/>
          </p:nvPr>
        </p:nvSpPr>
        <p:spPr>
          <a:xfrm>
            <a:off x="853439" y="3535680"/>
            <a:ext cx="10363200" cy="297069"/>
          </a:xfrm>
          <a:prstGeom prst="rect">
            <a:avLst/>
          </a:prstGeom>
        </p:spPr>
        <p:txBody>
          <a:bodyPr>
            <a:spAutoFit/>
          </a:bodyPr>
          <a:lstStyle>
            <a:lvl1pPr marL="0" indent="0">
              <a:buFontTx/>
              <a:buNone/>
              <a:defRPr sz="2133" b="1" i="0" cap="all" baseline="0">
                <a:latin typeface="Helvetica" pitchFamily="2" charset="0"/>
              </a:defRPr>
            </a:lvl1pPr>
            <a:lvl2pPr>
              <a:buFontTx/>
              <a:buNone/>
              <a:defRPr b="1"/>
            </a:lvl2pPr>
            <a:lvl3pPr marL="914377" indent="0">
              <a:buFontTx/>
              <a:buNone/>
              <a:defRPr b="1"/>
            </a:lvl3pPr>
            <a:lvl4pPr marL="1371566" indent="0">
              <a:buFontTx/>
              <a:buNone/>
              <a:defRPr b="1"/>
            </a:lvl4pPr>
            <a:lvl5pPr marL="1828754" indent="0">
              <a:buFontTx/>
              <a:buNone/>
              <a:defRPr b="1"/>
            </a:lvl5pPr>
          </a:lstStyle>
          <a:p>
            <a:pPr lvl="0"/>
            <a:r>
              <a:rPr lang="en-US" dirty="0"/>
              <a:t>ADDITIONAL TEXT GOES HERE </a:t>
            </a:r>
          </a:p>
        </p:txBody>
      </p:sp>
      <p:sp>
        <p:nvSpPr>
          <p:cNvPr id="3" name="TextBox 2">
            <a:extLst>
              <a:ext uri="{FF2B5EF4-FFF2-40B4-BE49-F238E27FC236}">
                <a16:creationId xmlns:a16="http://schemas.microsoft.com/office/drawing/2014/main" id="{5F64B9DE-6557-C54A-BF36-8E798604EA3F}"/>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Section Divider</a:t>
            </a:r>
          </a:p>
        </p:txBody>
      </p:sp>
      <p:sp>
        <p:nvSpPr>
          <p:cNvPr id="7" name="Header rule">
            <a:extLst>
              <a:ext uri="{FF2B5EF4-FFF2-40B4-BE49-F238E27FC236}">
                <a16:creationId xmlns:a16="http://schemas.microsoft.com/office/drawing/2014/main" id="{09B1960F-507A-E84C-8B64-1891B754A975}"/>
              </a:ext>
            </a:extLst>
          </p:cNvPr>
          <p:cNvSpPr/>
          <p:nvPr/>
        </p:nvSpPr>
        <p:spPr>
          <a:xfrm>
            <a:off x="853440" y="3291840"/>
            <a:ext cx="10363200" cy="48768"/>
          </a:xfrm>
          <a:prstGeom prst="rect">
            <a:avLst/>
          </a:prstGeom>
          <a:solidFill>
            <a:srgbClr val="2C75A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1800" b="0" i="0" dirty="0">
              <a:latin typeface="Helvetica Regular" pitchFamily="2" charset="0"/>
            </a:endParaRPr>
          </a:p>
        </p:txBody>
      </p:sp>
      <p:graphicFrame>
        <p:nvGraphicFramePr>
          <p:cNvPr id="9" name="Table 8" hidden="1">
            <a:extLst>
              <a:ext uri="{FF2B5EF4-FFF2-40B4-BE49-F238E27FC236}">
                <a16:creationId xmlns:a16="http://schemas.microsoft.com/office/drawing/2014/main" id="{D23CA481-98CA-0745-833B-EFD0DBCDDA4E}"/>
              </a:ext>
            </a:extLst>
          </p:cNvPr>
          <p:cNvGraphicFramePr>
            <a:graphicFrameLocks noGrp="1"/>
          </p:cNvGraphicFramePr>
          <p:nvPr>
            <p:extLst>
              <p:ext uri="{D42A27DB-BD31-4B8C-83A1-F6EECF244321}">
                <p14:modId xmlns:p14="http://schemas.microsoft.com/office/powerpoint/2010/main" val="3279498072"/>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10" name="TextBox 9">
            <a:extLst>
              <a:ext uri="{FF2B5EF4-FFF2-40B4-BE49-F238E27FC236}">
                <a16:creationId xmlns:a16="http://schemas.microsoft.com/office/drawing/2014/main" id="{4E4989E6-36D9-5E4D-A8F4-C8D9759B609B}"/>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Section Divider</a:t>
            </a:r>
          </a:p>
        </p:txBody>
      </p:sp>
      <p:graphicFrame>
        <p:nvGraphicFramePr>
          <p:cNvPr id="12" name="Table 11" hidden="1">
            <a:extLst>
              <a:ext uri="{FF2B5EF4-FFF2-40B4-BE49-F238E27FC236}">
                <a16:creationId xmlns:a16="http://schemas.microsoft.com/office/drawing/2014/main" id="{EF7DC21F-99F8-4F48-9203-63793CFF7D9C}"/>
              </a:ext>
            </a:extLst>
          </p:cNvPr>
          <p:cNvGraphicFramePr>
            <a:graphicFrameLocks noGrp="1"/>
          </p:cNvGraphicFramePr>
          <p:nvPr>
            <p:extLst>
              <p:ext uri="{D42A27DB-BD31-4B8C-83A1-F6EECF244321}">
                <p14:modId xmlns:p14="http://schemas.microsoft.com/office/powerpoint/2010/main" val="4083986431"/>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13" name="TextBox 12">
            <a:extLst>
              <a:ext uri="{FF2B5EF4-FFF2-40B4-BE49-F238E27FC236}">
                <a16:creationId xmlns:a16="http://schemas.microsoft.com/office/drawing/2014/main" id="{39DA3775-34D5-1E49-AF02-9E34A316EF51}"/>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Section Divider</a:t>
            </a:r>
          </a:p>
        </p:txBody>
      </p:sp>
    </p:spTree>
    <p:extLst>
      <p:ext uri="{BB962C8B-B14F-4D97-AF65-F5344CB8AC3E}">
        <p14:creationId xmlns:p14="http://schemas.microsoft.com/office/powerpoint/2010/main" val="2819732775"/>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p:cSld name="Header w/copy">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BA3E27AB-E22C-2E4F-A3EA-44DAE3ABD63C}"/>
              </a:ext>
            </a:extLst>
          </p:cNvPr>
          <p:cNvSpPr>
            <a:spLocks noGrp="1"/>
          </p:cNvSpPr>
          <p:nvPr>
            <p:ph type="body" sz="quarter" idx="13" hasCustomPrompt="1"/>
          </p:nvPr>
        </p:nvSpPr>
        <p:spPr>
          <a:xfrm>
            <a:off x="1463040" y="2072640"/>
            <a:ext cx="9144000" cy="777200"/>
          </a:xfrm>
          <a:prstGeom prst="rect">
            <a:avLst/>
          </a:prstGeom>
        </p:spPr>
        <p:txBody>
          <a:bodyPr>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24" name="Text Placeholder 23">
            <a:extLst>
              <a:ext uri="{FF2B5EF4-FFF2-40B4-BE49-F238E27FC236}">
                <a16:creationId xmlns:a16="http://schemas.microsoft.com/office/drawing/2014/main" id="{B75E8B6C-2945-AB43-B572-F1D51C630C53}"/>
              </a:ext>
            </a:extLst>
          </p:cNvPr>
          <p:cNvSpPr>
            <a:spLocks noGrp="1"/>
          </p:cNvSpPr>
          <p:nvPr>
            <p:ph type="body" sz="quarter" idx="15" hasCustomPrompt="1"/>
          </p:nvPr>
        </p:nvSpPr>
        <p:spPr>
          <a:xfrm>
            <a:off x="1463040" y="1584960"/>
            <a:ext cx="9144000" cy="287259"/>
          </a:xfrm>
          <a:prstGeom prst="rect">
            <a:avLst/>
          </a:prstGeom>
        </p:spPr>
        <p:txBody>
          <a:bodyPr>
            <a:spAutoFit/>
          </a:bodyPr>
          <a:lstStyle>
            <a:lvl1pPr marL="0" indent="0">
              <a:lnSpc>
                <a:spcPct val="100000"/>
              </a:lnSpc>
              <a:buFontTx/>
              <a:buNone/>
              <a:defRPr b="1" i="0" cap="all" baseline="0">
                <a:latin typeface="Helvetica" pitchFamily="2" charset="0"/>
              </a:defRPr>
            </a:lvl1pPr>
          </a:lstStyle>
          <a:p>
            <a:pPr lvl="0"/>
            <a:r>
              <a:rPr lang="en-US" dirty="0"/>
              <a:t>SUBHEAD</a:t>
            </a:r>
          </a:p>
        </p:txBody>
      </p:sp>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3" name="Title 2">
            <a:extLst>
              <a:ext uri="{FF2B5EF4-FFF2-40B4-BE49-F238E27FC236}">
                <a16:creationId xmlns:a16="http://schemas.microsoft.com/office/drawing/2014/main" id="{8B117F2E-F782-844A-A783-F9F40B77A93D}"/>
              </a:ext>
            </a:extLst>
          </p:cNvPr>
          <p:cNvSpPr>
            <a:spLocks noGrp="1"/>
          </p:cNvSpPr>
          <p:nvPr>
            <p:ph type="title" hasCustomPrompt="1"/>
          </p:nvPr>
        </p:nvSpPr>
        <p:spPr>
          <a:xfrm>
            <a:off x="853436" y="489869"/>
            <a:ext cx="10363200" cy="519972"/>
          </a:xfrm>
        </p:spPr>
        <p:txBody>
          <a:bodyPr anchor="b" anchorCtr="0"/>
          <a:lstStyle/>
          <a:p>
            <a:r>
              <a:rPr lang="en-US" dirty="0"/>
              <a:t>Header w/copy</a:t>
            </a:r>
          </a:p>
        </p:txBody>
      </p:sp>
    </p:spTree>
    <p:extLst>
      <p:ext uri="{BB962C8B-B14F-4D97-AF65-F5344CB8AC3E}">
        <p14:creationId xmlns:p14="http://schemas.microsoft.com/office/powerpoint/2010/main" val="1964731251"/>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Header w/bullets">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BA3E27AB-E22C-2E4F-A3EA-44DAE3ABD63C}"/>
              </a:ext>
            </a:extLst>
          </p:cNvPr>
          <p:cNvSpPr>
            <a:spLocks noGrp="1"/>
          </p:cNvSpPr>
          <p:nvPr>
            <p:ph type="body" sz="quarter" idx="13" hasCustomPrompt="1"/>
          </p:nvPr>
        </p:nvSpPr>
        <p:spPr>
          <a:xfrm>
            <a:off x="1463040" y="2072640"/>
            <a:ext cx="9144000" cy="777200"/>
          </a:xfrm>
          <a:prstGeom prst="rect">
            <a:avLst/>
          </a:prstGeom>
        </p:spPr>
        <p:txBody>
          <a:bodyPr>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24" name="Text Placeholder 23">
            <a:extLst>
              <a:ext uri="{FF2B5EF4-FFF2-40B4-BE49-F238E27FC236}">
                <a16:creationId xmlns:a16="http://schemas.microsoft.com/office/drawing/2014/main" id="{B75E8B6C-2945-AB43-B572-F1D51C630C53}"/>
              </a:ext>
            </a:extLst>
          </p:cNvPr>
          <p:cNvSpPr>
            <a:spLocks noGrp="1"/>
          </p:cNvSpPr>
          <p:nvPr>
            <p:ph type="body" sz="quarter" idx="15" hasCustomPrompt="1"/>
          </p:nvPr>
        </p:nvSpPr>
        <p:spPr>
          <a:xfrm>
            <a:off x="1463040" y="1584960"/>
            <a:ext cx="9144000" cy="287259"/>
          </a:xfrm>
          <a:prstGeom prst="rect">
            <a:avLst/>
          </a:prstGeom>
        </p:spPr>
        <p:txBody>
          <a:bodyPr>
            <a:spAutoFit/>
          </a:bodyPr>
          <a:lstStyle>
            <a:lvl1pPr marL="0" indent="0">
              <a:lnSpc>
                <a:spcPct val="100000"/>
              </a:lnSpc>
              <a:buFontTx/>
              <a:buNone/>
              <a:defRPr b="1" i="0" cap="all" baseline="0">
                <a:latin typeface="Helvetica" pitchFamily="2" charset="0"/>
              </a:defRPr>
            </a:lvl1pPr>
          </a:lstStyle>
          <a:p>
            <a:pPr lvl="0"/>
            <a:r>
              <a:rPr lang="en-US" dirty="0"/>
              <a:t>SUBHEAD</a:t>
            </a:r>
          </a:p>
        </p:txBody>
      </p:sp>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4" name="Title 3">
            <a:extLst>
              <a:ext uri="{FF2B5EF4-FFF2-40B4-BE49-F238E27FC236}">
                <a16:creationId xmlns:a16="http://schemas.microsoft.com/office/drawing/2014/main" id="{34576D38-1D07-4944-9AE7-710415891258}"/>
              </a:ext>
            </a:extLst>
          </p:cNvPr>
          <p:cNvSpPr>
            <a:spLocks noGrp="1"/>
          </p:cNvSpPr>
          <p:nvPr>
            <p:ph type="title" hasCustomPrompt="1"/>
          </p:nvPr>
        </p:nvSpPr>
        <p:spPr/>
        <p:txBody>
          <a:bodyPr/>
          <a:lstStyle/>
          <a:p>
            <a:r>
              <a:rPr lang="en-US" dirty="0"/>
              <a:t>Header w/copy and bullets</a:t>
            </a:r>
          </a:p>
        </p:txBody>
      </p:sp>
      <p:sp>
        <p:nvSpPr>
          <p:cNvPr id="5" name="Text Placeholder 4">
            <a:extLst>
              <a:ext uri="{FF2B5EF4-FFF2-40B4-BE49-F238E27FC236}">
                <a16:creationId xmlns:a16="http://schemas.microsoft.com/office/drawing/2014/main" id="{FEB3799F-3DE7-0C45-B34C-091D879B69B2}"/>
              </a:ext>
            </a:extLst>
          </p:cNvPr>
          <p:cNvSpPr>
            <a:spLocks noGrp="1"/>
          </p:cNvSpPr>
          <p:nvPr>
            <p:ph type="body" sz="quarter" idx="21" hasCustomPrompt="1"/>
          </p:nvPr>
        </p:nvSpPr>
        <p:spPr>
          <a:xfrm>
            <a:off x="1463041" y="3048001"/>
            <a:ext cx="9144000" cy="518519"/>
          </a:xfrm>
        </p:spPr>
        <p:txBody>
          <a:bodyPr lIns="365760">
            <a:spAutoFit/>
          </a:bodyPr>
          <a:lstStyle>
            <a:lvl1pPr>
              <a:defRPr/>
            </a:lvl1pPr>
          </a:lstStyle>
          <a:p>
            <a:pPr lvl="0"/>
            <a:r>
              <a:rPr lang="en-US" dirty="0"/>
              <a:t>Most bulleted slides should have no more than 5 bullets with only about 5-6 words per bullet.</a:t>
            </a:r>
          </a:p>
        </p:txBody>
      </p:sp>
    </p:spTree>
    <p:extLst>
      <p:ext uri="{BB962C8B-B14F-4D97-AF65-F5344CB8AC3E}">
        <p14:creationId xmlns:p14="http://schemas.microsoft.com/office/powerpoint/2010/main" val="338640310"/>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Header w/two columns">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BA3E27AB-E22C-2E4F-A3EA-44DAE3ABD63C}"/>
              </a:ext>
            </a:extLst>
          </p:cNvPr>
          <p:cNvSpPr>
            <a:spLocks noGrp="1"/>
          </p:cNvSpPr>
          <p:nvPr>
            <p:ph type="body" sz="quarter" idx="13" hasCustomPrompt="1"/>
          </p:nvPr>
        </p:nvSpPr>
        <p:spPr>
          <a:xfrm>
            <a:off x="1463040" y="2072640"/>
            <a:ext cx="4511040" cy="1552989"/>
          </a:xfrm>
          <a:prstGeom prst="rect">
            <a:avLst/>
          </a:prstGeom>
        </p:spPr>
        <p:txBody>
          <a:bodyPr>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24" name="Text Placeholder 23">
            <a:extLst>
              <a:ext uri="{FF2B5EF4-FFF2-40B4-BE49-F238E27FC236}">
                <a16:creationId xmlns:a16="http://schemas.microsoft.com/office/drawing/2014/main" id="{B75E8B6C-2945-AB43-B572-F1D51C630C53}"/>
              </a:ext>
            </a:extLst>
          </p:cNvPr>
          <p:cNvSpPr>
            <a:spLocks noGrp="1"/>
          </p:cNvSpPr>
          <p:nvPr>
            <p:ph type="body" sz="quarter" idx="15" hasCustomPrompt="1"/>
          </p:nvPr>
        </p:nvSpPr>
        <p:spPr>
          <a:xfrm>
            <a:off x="1463040" y="1584960"/>
            <a:ext cx="4511040" cy="287259"/>
          </a:xfrm>
          <a:prstGeom prst="rect">
            <a:avLst/>
          </a:prstGeom>
        </p:spPr>
        <p:txBody>
          <a:bodyPr>
            <a:spAutoFit/>
          </a:bodyPr>
          <a:lstStyle>
            <a:lvl1pPr marL="0" indent="0">
              <a:lnSpc>
                <a:spcPct val="100000"/>
              </a:lnSpc>
              <a:buFontTx/>
              <a:buNone/>
              <a:defRPr b="1" i="0" cap="all" baseline="0">
                <a:latin typeface="Helvetica" pitchFamily="2" charset="0"/>
              </a:defRPr>
            </a:lvl1pPr>
          </a:lstStyle>
          <a:p>
            <a:pPr lvl="0"/>
            <a:r>
              <a:rPr lang="en-US" dirty="0"/>
              <a:t>Column One Subhead</a:t>
            </a:r>
          </a:p>
        </p:txBody>
      </p:sp>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6705600" y="2072640"/>
            <a:ext cx="4511040" cy="1552989"/>
          </a:xfrm>
          <a:prstGeom prst="rect">
            <a:avLst/>
          </a:prstGeom>
        </p:spPr>
        <p:txBody>
          <a:bodyPr>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6705600" y="1584960"/>
            <a:ext cx="4511040" cy="287259"/>
          </a:xfrm>
          <a:prstGeom prst="rect">
            <a:avLst/>
          </a:prstGeom>
        </p:spPr>
        <p:txBody>
          <a:bodyPr>
            <a:spAutoFit/>
          </a:bodyPr>
          <a:lstStyle>
            <a:lvl1pPr marL="0" indent="0">
              <a:lnSpc>
                <a:spcPct val="100000"/>
              </a:lnSpc>
              <a:buFontTx/>
              <a:buNone/>
              <a:defRPr b="1" i="0" cap="all" baseline="0">
                <a:latin typeface="Helvetica" pitchFamily="2" charset="0"/>
              </a:defRPr>
            </a:lvl1pPr>
          </a:lstStyle>
          <a:p>
            <a:pPr lvl="0"/>
            <a:r>
              <a:rPr lang="en-US" dirty="0"/>
              <a:t>Column Two Subhead</a:t>
            </a:r>
          </a:p>
        </p:txBody>
      </p:sp>
      <p:sp>
        <p:nvSpPr>
          <p:cNvPr id="2" name="Title 1">
            <a:extLst>
              <a:ext uri="{FF2B5EF4-FFF2-40B4-BE49-F238E27FC236}">
                <a16:creationId xmlns:a16="http://schemas.microsoft.com/office/drawing/2014/main" id="{B3E3FFDB-27DF-174A-9ED2-F20F22E29A5C}"/>
              </a:ext>
            </a:extLst>
          </p:cNvPr>
          <p:cNvSpPr>
            <a:spLocks noGrp="1"/>
          </p:cNvSpPr>
          <p:nvPr>
            <p:ph type="title" hasCustomPrompt="1"/>
          </p:nvPr>
        </p:nvSpPr>
        <p:spPr/>
        <p:txBody>
          <a:bodyPr/>
          <a:lstStyle/>
          <a:p>
            <a:r>
              <a:rPr lang="en-US" dirty="0"/>
              <a:t>Header w/two columns</a:t>
            </a:r>
          </a:p>
        </p:txBody>
      </p:sp>
    </p:spTree>
    <p:extLst>
      <p:ext uri="{BB962C8B-B14F-4D97-AF65-F5344CB8AC3E}">
        <p14:creationId xmlns:p14="http://schemas.microsoft.com/office/powerpoint/2010/main" val="3244285654"/>
      </p:ext>
    </p:extLst>
  </p:cSld>
  <p:clrMapOvr>
    <a:masterClrMapping/>
  </p:clrMapOvr>
  <p:extLst>
    <p:ext uri="{DCECCB84-F9BA-43D5-87BE-67443E8EF086}">
      <p15:sldGuideLst xmlns:p15="http://schemas.microsoft.com/office/powerpoint/2012/main">
        <p15:guide id="1" pos="2880">
          <p15:clr>
            <a:srgbClr val="FBAE40"/>
          </p15:clr>
        </p15:guide>
        <p15:guide id="2" pos="3096">
          <p15:clr>
            <a:srgbClr val="FBAE40"/>
          </p15:clr>
        </p15:guide>
      </p15:sldGuideLst>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p:cSld name="Header w/table">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3" name="Title 2">
            <a:extLst>
              <a:ext uri="{FF2B5EF4-FFF2-40B4-BE49-F238E27FC236}">
                <a16:creationId xmlns:a16="http://schemas.microsoft.com/office/drawing/2014/main" id="{3BE623E0-A664-AE40-BA0B-DD28927DB98C}"/>
              </a:ext>
            </a:extLst>
          </p:cNvPr>
          <p:cNvSpPr>
            <a:spLocks noGrp="1"/>
          </p:cNvSpPr>
          <p:nvPr>
            <p:ph type="title" hasCustomPrompt="1"/>
          </p:nvPr>
        </p:nvSpPr>
        <p:spPr/>
        <p:txBody>
          <a:bodyPr/>
          <a:lstStyle/>
          <a:p>
            <a:r>
              <a:rPr lang="en-US" dirty="0"/>
              <a:t>Header w/table</a:t>
            </a:r>
          </a:p>
        </p:txBody>
      </p:sp>
      <p:sp>
        <p:nvSpPr>
          <p:cNvPr id="4" name="Table Placeholder 3">
            <a:extLst>
              <a:ext uri="{FF2B5EF4-FFF2-40B4-BE49-F238E27FC236}">
                <a16:creationId xmlns:a16="http://schemas.microsoft.com/office/drawing/2014/main" id="{DC239404-90E7-C24E-AFE4-2269257F0B4F}"/>
              </a:ext>
            </a:extLst>
          </p:cNvPr>
          <p:cNvSpPr>
            <a:spLocks noGrp="1"/>
          </p:cNvSpPr>
          <p:nvPr>
            <p:ph type="tbl" sz="quarter" idx="20"/>
          </p:nvPr>
        </p:nvSpPr>
        <p:spPr>
          <a:xfrm>
            <a:off x="1463040" y="1584960"/>
            <a:ext cx="8534400" cy="260008"/>
          </a:xfrm>
          <a:prstGeom prst="rect">
            <a:avLst/>
          </a:prstGeom>
          <a:solidFill>
            <a:srgbClr val="DBE7F5"/>
          </a:solidFill>
        </p:spPr>
        <p:txBody>
          <a:bodyPr anchor="t" anchorCtr="1"/>
          <a:lstStyle>
            <a:lvl1pPr marL="0" indent="0" algn="ctr">
              <a:buNone/>
              <a:defRPr>
                <a:solidFill>
                  <a:srgbClr val="898989"/>
                </a:solidFill>
              </a:defRPr>
            </a:lvl1pPr>
          </a:lstStyle>
          <a:p>
            <a:r>
              <a:rPr lang="en-US"/>
              <a:t>Click icon to add table</a:t>
            </a:r>
            <a:endParaRPr lang="en-US" dirty="0"/>
          </a:p>
        </p:txBody>
      </p:sp>
      <p:sp>
        <p:nvSpPr>
          <p:cNvPr id="7" name="Text Placeholder 3">
            <a:extLst>
              <a:ext uri="{FF2B5EF4-FFF2-40B4-BE49-F238E27FC236}">
                <a16:creationId xmlns:a16="http://schemas.microsoft.com/office/drawing/2014/main" id="{333AD3F6-9F07-D947-93D3-62C883A521CD}"/>
              </a:ext>
            </a:extLst>
          </p:cNvPr>
          <p:cNvSpPr>
            <a:spLocks noGrp="1"/>
          </p:cNvSpPr>
          <p:nvPr>
            <p:ph type="body" sz="quarter" idx="12" hasCustomPrompt="1"/>
          </p:nvPr>
        </p:nvSpPr>
        <p:spPr>
          <a:xfrm>
            <a:off x="10319746" y="1584961"/>
            <a:ext cx="1262655" cy="1805623"/>
          </a:xfrm>
          <a:prstGeom prst="rect">
            <a:avLst/>
          </a:prstGeom>
        </p:spPr>
        <p:txBody>
          <a:bodyPr wrap="square" lIns="0">
            <a:spAutoFit/>
          </a:bodyPr>
          <a:lstStyle>
            <a:lvl1pPr marL="0" indent="0" algn="l">
              <a:lnSpc>
                <a:spcPct val="100000"/>
              </a:lnSpc>
              <a:buNone/>
              <a:defRPr sz="1067" b="0">
                <a:solidFill>
                  <a:srgbClr val="FC28FC"/>
                </a:solidFill>
              </a:defRPr>
            </a:lvl1pPr>
            <a:lvl2pPr marL="457189" indent="0">
              <a:buNone/>
              <a:defRPr>
                <a:solidFill>
                  <a:srgbClr val="FF0000"/>
                </a:solidFill>
              </a:defRPr>
            </a:lvl2pPr>
            <a:lvl3pPr marL="914377" indent="0">
              <a:buNone/>
              <a:defRPr>
                <a:solidFill>
                  <a:srgbClr val="FF0000"/>
                </a:solidFill>
              </a:defRPr>
            </a:lvl3pPr>
            <a:lvl4pPr marL="1371566" indent="0">
              <a:buNone/>
              <a:defRPr>
                <a:solidFill>
                  <a:srgbClr val="FF0000"/>
                </a:solidFill>
              </a:defRPr>
            </a:lvl4pPr>
            <a:lvl5pPr marL="1828754" indent="0">
              <a:buNone/>
              <a:defRPr>
                <a:solidFill>
                  <a:srgbClr val="FF0000"/>
                </a:solidFill>
              </a:defRPr>
            </a:lvl5pPr>
          </a:lstStyle>
          <a:p>
            <a:pPr lvl="0"/>
            <a:r>
              <a:rPr lang="en-US" dirty="0"/>
              <a:t>Input data using the custom table. If you’re not sure you’ll need this table, we recommend HIDING the slide temporarily instead of deleting it. Once deleted, the custom table can be recovered from the master source file. </a:t>
            </a:r>
          </a:p>
        </p:txBody>
      </p:sp>
    </p:spTree>
    <p:extLst>
      <p:ext uri="{BB962C8B-B14F-4D97-AF65-F5344CB8AC3E}">
        <p14:creationId xmlns:p14="http://schemas.microsoft.com/office/powerpoint/2010/main" val="682927115"/>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p:cSld name="Header w/one image on Left">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6096000" y="2072640"/>
            <a:ext cx="5120637" cy="1552989"/>
          </a:xfrm>
          <a:prstGeom prst="rect">
            <a:avLst/>
          </a:prstGeom>
        </p:spPr>
        <p:txBody>
          <a:bodyPr lIns="36576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6095999" y="1584960"/>
            <a:ext cx="5120639" cy="287259"/>
          </a:xfrm>
          <a:prstGeom prst="rect">
            <a:avLst/>
          </a:prstGeom>
        </p:spPr>
        <p:txBody>
          <a:bodyPr lIns="365760" rIns="0">
            <a:spAutoFit/>
          </a:bodyPr>
          <a:lstStyle>
            <a:lvl1pPr marL="0" indent="0">
              <a:lnSpc>
                <a:spcPct val="100000"/>
              </a:lnSpc>
              <a:buFontTx/>
              <a:buNone/>
              <a:defRPr b="1" i="0" cap="all" baseline="0">
                <a:latin typeface="Helvetica" pitchFamily="2" charset="0"/>
              </a:defRPr>
            </a:lvl1pPr>
          </a:lstStyle>
          <a:p>
            <a:pPr lvl="0"/>
            <a:r>
              <a:rPr lang="en-US" dirty="0"/>
              <a:t>SUBHEAD</a:t>
            </a:r>
          </a:p>
        </p:txBody>
      </p:sp>
      <p:sp>
        <p:nvSpPr>
          <p:cNvPr id="3" name="Picture Placeholder 2">
            <a:extLst>
              <a:ext uri="{FF2B5EF4-FFF2-40B4-BE49-F238E27FC236}">
                <a16:creationId xmlns:a16="http://schemas.microsoft.com/office/drawing/2014/main" id="{3567B317-BBC9-8047-B52F-0FE9612A42BF}"/>
              </a:ext>
            </a:extLst>
          </p:cNvPr>
          <p:cNvSpPr>
            <a:spLocks noGrp="1"/>
          </p:cNvSpPr>
          <p:nvPr>
            <p:ph type="pic" sz="quarter" idx="22"/>
          </p:nvPr>
        </p:nvSpPr>
        <p:spPr>
          <a:xfrm>
            <a:off x="853440" y="1584960"/>
            <a:ext cx="524256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2" name="Title 1">
            <a:extLst>
              <a:ext uri="{FF2B5EF4-FFF2-40B4-BE49-F238E27FC236}">
                <a16:creationId xmlns:a16="http://schemas.microsoft.com/office/drawing/2014/main" id="{E9E129D3-DC40-9145-85FB-07D3D32FEFDC}"/>
              </a:ext>
            </a:extLst>
          </p:cNvPr>
          <p:cNvSpPr>
            <a:spLocks noGrp="1"/>
          </p:cNvSpPr>
          <p:nvPr>
            <p:ph type="title" hasCustomPrompt="1"/>
          </p:nvPr>
        </p:nvSpPr>
        <p:spPr/>
        <p:txBody>
          <a:bodyPr/>
          <a:lstStyle/>
          <a:p>
            <a:r>
              <a:rPr lang="en-US" dirty="0"/>
              <a:t>Header w/one image on left</a:t>
            </a:r>
          </a:p>
        </p:txBody>
      </p:sp>
    </p:spTree>
    <p:extLst>
      <p:ext uri="{BB962C8B-B14F-4D97-AF65-F5344CB8AC3E}">
        <p14:creationId xmlns:p14="http://schemas.microsoft.com/office/powerpoint/2010/main" val="1560386556"/>
      </p:ext>
    </p:extLst>
  </p:cSld>
  <p:clrMapOvr>
    <a:masterClrMapping/>
  </p:clrMapOvr>
  <p:extLst>
    <p:ext uri="{DCECCB84-F9BA-43D5-87BE-67443E8EF086}">
      <p15:sldGuideLst xmlns:p15="http://schemas.microsoft.com/office/powerpoint/2012/main">
        <p15:guide id="1" pos="2880">
          <p15:clr>
            <a:srgbClr val="FBAE40"/>
          </p15:clr>
        </p15:guide>
        <p15:guide id="2" pos="3120">
          <p15:clr>
            <a:srgbClr val="FBAE40"/>
          </p15:clr>
        </p15:guide>
      </p15:sldGuideLst>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p:cSld name="Header w/one image on Right">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853439" y="2072640"/>
            <a:ext cx="5120640" cy="1552989"/>
          </a:xfrm>
          <a:prstGeom prst="rect">
            <a:avLst/>
          </a:prstGeom>
        </p:spPr>
        <p:txBody>
          <a:bodyPr lIns="0" rIns="36576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853441" y="1584960"/>
            <a:ext cx="5120639" cy="292608"/>
          </a:xfrm>
          <a:prstGeom prst="rect">
            <a:avLst/>
          </a:prstGeom>
        </p:spPr>
        <p:txBody>
          <a:bodyPr lIns="0" rIns="365760"/>
          <a:lstStyle>
            <a:lvl1pPr marL="0" indent="0">
              <a:lnSpc>
                <a:spcPct val="100000"/>
              </a:lnSpc>
              <a:buFontTx/>
              <a:buNone/>
              <a:defRPr b="1" i="0" cap="all" baseline="0">
                <a:latin typeface="Helvetica" pitchFamily="2" charset="0"/>
              </a:defRPr>
            </a:lvl1pPr>
          </a:lstStyle>
          <a:p>
            <a:pPr lvl="0"/>
            <a:r>
              <a:rPr lang="en-US" dirty="0"/>
              <a:t>SUBHEAD</a:t>
            </a:r>
          </a:p>
        </p:txBody>
      </p:sp>
      <p:sp>
        <p:nvSpPr>
          <p:cNvPr id="3" name="Picture Placeholder 2">
            <a:extLst>
              <a:ext uri="{FF2B5EF4-FFF2-40B4-BE49-F238E27FC236}">
                <a16:creationId xmlns:a16="http://schemas.microsoft.com/office/drawing/2014/main" id="{3567B317-BBC9-8047-B52F-0FE9612A42BF}"/>
              </a:ext>
            </a:extLst>
          </p:cNvPr>
          <p:cNvSpPr>
            <a:spLocks noGrp="1"/>
          </p:cNvSpPr>
          <p:nvPr>
            <p:ph type="pic" sz="quarter" idx="22"/>
          </p:nvPr>
        </p:nvSpPr>
        <p:spPr>
          <a:xfrm>
            <a:off x="5974079" y="1584960"/>
            <a:ext cx="524256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2" name="Title 1">
            <a:extLst>
              <a:ext uri="{FF2B5EF4-FFF2-40B4-BE49-F238E27FC236}">
                <a16:creationId xmlns:a16="http://schemas.microsoft.com/office/drawing/2014/main" id="{E9E129D3-DC40-9145-85FB-07D3D32FEFDC}"/>
              </a:ext>
            </a:extLst>
          </p:cNvPr>
          <p:cNvSpPr>
            <a:spLocks noGrp="1"/>
          </p:cNvSpPr>
          <p:nvPr>
            <p:ph type="title" hasCustomPrompt="1"/>
          </p:nvPr>
        </p:nvSpPr>
        <p:spPr/>
        <p:txBody>
          <a:bodyPr/>
          <a:lstStyle/>
          <a:p>
            <a:r>
              <a:rPr lang="en-US" dirty="0"/>
              <a:t>Header w/one image on right</a:t>
            </a:r>
          </a:p>
        </p:txBody>
      </p:sp>
    </p:spTree>
    <p:extLst>
      <p:ext uri="{BB962C8B-B14F-4D97-AF65-F5344CB8AC3E}">
        <p14:creationId xmlns:p14="http://schemas.microsoft.com/office/powerpoint/2010/main" val="3633523619"/>
      </p:ext>
    </p:extLst>
  </p:cSld>
  <p:clrMapOvr>
    <a:masterClrMapping/>
  </p:clrMapOvr>
  <p:extLst>
    <p:ext uri="{DCECCB84-F9BA-43D5-87BE-67443E8EF086}">
      <p15:sldGuideLst xmlns:p15="http://schemas.microsoft.com/office/powerpoint/2012/main"/>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Header w/two images">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2083852" y="1584960"/>
            <a:ext cx="2537554" cy="260071"/>
          </a:xfrm>
          <a:prstGeom prst="rect">
            <a:avLst/>
          </a:prstGeom>
          <a:solidFill>
            <a:srgbClr val="DBE7F5"/>
          </a:solidFill>
        </p:spPr>
        <p:txBody>
          <a:bodyPr wrap="none"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2" name="Text Placeholder 19">
            <a:extLst>
              <a:ext uri="{FF2B5EF4-FFF2-40B4-BE49-F238E27FC236}">
                <a16:creationId xmlns:a16="http://schemas.microsoft.com/office/drawing/2014/main" id="{1F4621DD-0EC3-7B40-9C5B-544E9945AB7E}"/>
              </a:ext>
            </a:extLst>
          </p:cNvPr>
          <p:cNvSpPr>
            <a:spLocks noGrp="1"/>
          </p:cNvSpPr>
          <p:nvPr>
            <p:ph type="body" sz="quarter" idx="28" hasCustomPrompt="1"/>
          </p:nvPr>
        </p:nvSpPr>
        <p:spPr>
          <a:xfrm>
            <a:off x="853441" y="4389120"/>
            <a:ext cx="4998719" cy="961866"/>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2" name="Title 1">
            <a:extLst>
              <a:ext uri="{FF2B5EF4-FFF2-40B4-BE49-F238E27FC236}">
                <a16:creationId xmlns:a16="http://schemas.microsoft.com/office/drawing/2014/main" id="{83A7ADB9-B0E1-624C-B3FB-2E094D93977F}"/>
              </a:ext>
            </a:extLst>
          </p:cNvPr>
          <p:cNvSpPr>
            <a:spLocks noGrp="1"/>
          </p:cNvSpPr>
          <p:nvPr>
            <p:ph type="title" hasCustomPrompt="1"/>
          </p:nvPr>
        </p:nvSpPr>
        <p:spPr/>
        <p:txBody>
          <a:bodyPr/>
          <a:lstStyle/>
          <a:p>
            <a:r>
              <a:rPr lang="en-US" dirty="0"/>
              <a:t>Header w/two images</a:t>
            </a:r>
          </a:p>
        </p:txBody>
      </p:sp>
      <p:sp>
        <p:nvSpPr>
          <p:cNvPr id="13" name="Picture Placeholder 2">
            <a:extLst>
              <a:ext uri="{FF2B5EF4-FFF2-40B4-BE49-F238E27FC236}">
                <a16:creationId xmlns:a16="http://schemas.microsoft.com/office/drawing/2014/main" id="{9C652879-E485-9847-B5DA-F17C66D89A13}"/>
              </a:ext>
            </a:extLst>
          </p:cNvPr>
          <p:cNvSpPr>
            <a:spLocks noGrp="1"/>
          </p:cNvSpPr>
          <p:nvPr>
            <p:ph type="pic" sz="quarter" idx="29"/>
          </p:nvPr>
        </p:nvSpPr>
        <p:spPr>
          <a:xfrm>
            <a:off x="7448503" y="1584960"/>
            <a:ext cx="2537554" cy="260071"/>
          </a:xfrm>
          <a:prstGeom prst="rect">
            <a:avLst/>
          </a:prstGeom>
          <a:solidFill>
            <a:srgbClr val="DBE7F5"/>
          </a:solidFill>
        </p:spPr>
        <p:txBody>
          <a:bodyPr wrap="none"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4" name="Text Placeholder 19">
            <a:extLst>
              <a:ext uri="{FF2B5EF4-FFF2-40B4-BE49-F238E27FC236}">
                <a16:creationId xmlns:a16="http://schemas.microsoft.com/office/drawing/2014/main" id="{3075D6A2-6D65-FC47-AC64-35561CC02CFD}"/>
              </a:ext>
            </a:extLst>
          </p:cNvPr>
          <p:cNvSpPr>
            <a:spLocks noGrp="1"/>
          </p:cNvSpPr>
          <p:nvPr>
            <p:ph type="body" sz="quarter" idx="30" hasCustomPrompt="1"/>
          </p:nvPr>
        </p:nvSpPr>
        <p:spPr>
          <a:xfrm>
            <a:off x="6217921" y="4389120"/>
            <a:ext cx="4998719" cy="961866"/>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Tree>
    <p:extLst>
      <p:ext uri="{BB962C8B-B14F-4D97-AF65-F5344CB8AC3E}">
        <p14:creationId xmlns:p14="http://schemas.microsoft.com/office/powerpoint/2010/main" val="2552973805"/>
      </p:ext>
    </p:extLst>
  </p:cSld>
  <p:clrMapOvr>
    <a:masterClrMapping/>
  </p:clrMapOvr>
  <p:extLst>
    <p:ext uri="{DCECCB84-F9BA-43D5-87BE-67443E8EF086}">
      <p15:sldGuideLst xmlns:p15="http://schemas.microsoft.com/office/powerpoint/2012/main"/>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Small header w/two captioned images captions">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a:xfrm>
            <a:off x="11582400" y="6339840"/>
            <a:ext cx="609600" cy="422744"/>
          </a:xfrm>
        </p:spPr>
        <p:txBody>
          <a:bodyPr/>
          <a:lstStyle/>
          <a:p>
            <a:fld id="{96CCC67C-4E0D-DC4E-94DF-C84345BAC111}" type="slidenum">
              <a:rPr lang="en-US" smtClean="0"/>
              <a:t>‹#›</a:t>
            </a:fld>
            <a:endParaRPr lang="en-US"/>
          </a:p>
        </p:txBody>
      </p:sp>
      <p:sp>
        <p:nvSpPr>
          <p:cNvPr id="2" name="Rectangle 1">
            <a:extLst>
              <a:ext uri="{FF2B5EF4-FFF2-40B4-BE49-F238E27FC236}">
                <a16:creationId xmlns:a16="http://schemas.microsoft.com/office/drawing/2014/main" id="{3735DA87-8D0D-5646-9263-BA8534F57B0F}"/>
              </a:ext>
            </a:extLst>
          </p:cNvPr>
          <p:cNvSpPr/>
          <p:nvPr/>
        </p:nvSpPr>
        <p:spPr>
          <a:xfrm>
            <a:off x="0" y="0"/>
            <a:ext cx="12192000" cy="15585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0" name="Title 1">
            <a:extLst>
              <a:ext uri="{FF2B5EF4-FFF2-40B4-BE49-F238E27FC236}">
                <a16:creationId xmlns:a16="http://schemas.microsoft.com/office/drawing/2014/main" id="{CD6FC555-1AA9-E647-94A1-A53C5C1DD7CF}"/>
              </a:ext>
            </a:extLst>
          </p:cNvPr>
          <p:cNvSpPr txBox="1">
            <a:spLocks/>
          </p:cNvSpPr>
          <p:nvPr/>
        </p:nvSpPr>
        <p:spPr>
          <a:xfrm>
            <a:off x="853439" y="487680"/>
            <a:ext cx="10363200" cy="365760"/>
          </a:xfrm>
          <a:prstGeom prst="rect">
            <a:avLst/>
          </a:prstGeom>
        </p:spPr>
        <p:txBody>
          <a:bodyPr vert="horz" wrap="none" lIns="0" tIns="0" rIns="0" bIns="0" rtlCol="0" anchor="t" anchorCtr="0">
            <a:noAutofit/>
          </a:bodyPr>
          <a:lstStyle>
            <a:lvl1pPr algn="l" defTabSz="685800" rtl="0" eaLnBrk="1" latinLnBrk="0" hangingPunct="1">
              <a:lnSpc>
                <a:spcPct val="90000"/>
              </a:lnSpc>
              <a:spcBef>
                <a:spcPct val="0"/>
              </a:spcBef>
              <a:buNone/>
              <a:defRPr sz="2800" b="1" i="0" kern="1200" baseline="0">
                <a:solidFill>
                  <a:srgbClr val="58595B"/>
                </a:solidFill>
                <a:latin typeface="Helvetica" pitchFamily="2" charset="0"/>
                <a:ea typeface="+mj-ea"/>
                <a:cs typeface="+mj-cs"/>
              </a:defRPr>
            </a:lvl1pPr>
          </a:lstStyle>
          <a:p>
            <a:r>
              <a:rPr lang="en-US" sz="2400" dirty="0"/>
              <a:t>Small Header w/two captioned images</a:t>
            </a:r>
          </a:p>
        </p:txBody>
      </p:sp>
      <p:sp>
        <p:nvSpPr>
          <p:cNvPr id="6" name="Header rule">
            <a:extLst>
              <a:ext uri="{FF2B5EF4-FFF2-40B4-BE49-F238E27FC236}">
                <a16:creationId xmlns:a16="http://schemas.microsoft.com/office/drawing/2014/main" id="{A64E2F76-6F70-6E41-8E67-76251B3CBB36}"/>
              </a:ext>
            </a:extLst>
          </p:cNvPr>
          <p:cNvSpPr/>
          <p:nvPr/>
        </p:nvSpPr>
        <p:spPr>
          <a:xfrm>
            <a:off x="853440" y="898199"/>
            <a:ext cx="10363200" cy="48768"/>
          </a:xfrm>
          <a:prstGeom prst="rect">
            <a:avLst/>
          </a:prstGeom>
          <a:solidFill>
            <a:srgbClr val="2774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1800" b="0" i="0" dirty="0">
              <a:latin typeface="Helvetica Regular" pitchFamily="2" charset="0"/>
            </a:endParaRPr>
          </a:p>
        </p:txBody>
      </p:sp>
      <p:sp>
        <p:nvSpPr>
          <p:cNvPr id="9" name="Text Placeholder 8">
            <a:extLst>
              <a:ext uri="{FF2B5EF4-FFF2-40B4-BE49-F238E27FC236}">
                <a16:creationId xmlns:a16="http://schemas.microsoft.com/office/drawing/2014/main" id="{8D21123F-3052-7448-8323-EBC781A2C598}"/>
              </a:ext>
            </a:extLst>
          </p:cNvPr>
          <p:cNvSpPr>
            <a:spLocks noGrp="1"/>
          </p:cNvSpPr>
          <p:nvPr>
            <p:ph type="body" sz="quarter" idx="24" hasCustomPrompt="1"/>
          </p:nvPr>
        </p:nvSpPr>
        <p:spPr>
          <a:xfrm>
            <a:off x="853267" y="5486401"/>
            <a:ext cx="4998719" cy="181973"/>
          </a:xfrm>
          <a:prstGeom prst="rect">
            <a:avLst/>
          </a:prstGeom>
        </p:spPr>
        <p:txBody>
          <a:bodyPr wrap="square" anchor="t" anchorCtr="0">
            <a:spAutoFit/>
          </a:bodyPr>
          <a:lstStyle>
            <a:lvl1pPr marL="0" indent="0">
              <a:lnSpc>
                <a:spcPts val="1467"/>
              </a:lnSpc>
              <a:buNone/>
              <a:defRPr sz="1067">
                <a:latin typeface="+mn-lt"/>
              </a:defRPr>
            </a:lvl1pPr>
            <a:lvl2pPr>
              <a:defRPr sz="1067">
                <a:latin typeface="+mn-lt"/>
              </a:defRPr>
            </a:lvl2pPr>
            <a:lvl3pPr>
              <a:defRPr sz="1067">
                <a:latin typeface="+mn-lt"/>
              </a:defRPr>
            </a:lvl3pPr>
            <a:lvl4pPr>
              <a:defRPr sz="1067">
                <a:latin typeface="+mn-lt"/>
              </a:defRPr>
            </a:lvl4pPr>
            <a:lvl5pPr>
              <a:defRPr sz="1067">
                <a:latin typeface="+mn-lt"/>
              </a:defRPr>
            </a:lvl5pPr>
          </a:lstStyle>
          <a:p>
            <a:pPr lvl="0"/>
            <a:r>
              <a:rPr lang="en-US" dirty="0"/>
              <a:t>Caption goes here, one line recommended, two lines max. lorem ipsum</a:t>
            </a:r>
          </a:p>
        </p:txBody>
      </p:sp>
      <p:sp>
        <p:nvSpPr>
          <p:cNvPr id="11" name="Rectangle 10">
            <a:extLst>
              <a:ext uri="{FF2B5EF4-FFF2-40B4-BE49-F238E27FC236}">
                <a16:creationId xmlns:a16="http://schemas.microsoft.com/office/drawing/2014/main" id="{15ECEDA9-F4E9-D546-AADD-9E9431B373F9}"/>
              </a:ext>
            </a:extLst>
          </p:cNvPr>
          <p:cNvSpPr/>
          <p:nvPr/>
        </p:nvSpPr>
        <p:spPr>
          <a:xfrm>
            <a:off x="0" y="0"/>
            <a:ext cx="12192000" cy="15585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itle 1">
            <a:extLst>
              <a:ext uri="{FF2B5EF4-FFF2-40B4-BE49-F238E27FC236}">
                <a16:creationId xmlns:a16="http://schemas.microsoft.com/office/drawing/2014/main" id="{30B111C0-E62E-C246-80CF-91DB63D57A70}"/>
              </a:ext>
            </a:extLst>
          </p:cNvPr>
          <p:cNvSpPr txBox="1">
            <a:spLocks/>
          </p:cNvSpPr>
          <p:nvPr/>
        </p:nvSpPr>
        <p:spPr>
          <a:xfrm>
            <a:off x="853439" y="487680"/>
            <a:ext cx="10363200" cy="365760"/>
          </a:xfrm>
          <a:prstGeom prst="rect">
            <a:avLst/>
          </a:prstGeom>
        </p:spPr>
        <p:txBody>
          <a:bodyPr vert="horz" wrap="none" lIns="0" tIns="0" rIns="0" bIns="0" rtlCol="0" anchor="t" anchorCtr="0">
            <a:noAutofit/>
          </a:bodyPr>
          <a:lstStyle>
            <a:lvl1pPr algn="l" defTabSz="685800" rtl="0" eaLnBrk="1" latinLnBrk="0" hangingPunct="1">
              <a:lnSpc>
                <a:spcPct val="90000"/>
              </a:lnSpc>
              <a:spcBef>
                <a:spcPct val="0"/>
              </a:spcBef>
              <a:buNone/>
              <a:defRPr sz="2800" b="1" i="0" kern="1200" baseline="0">
                <a:solidFill>
                  <a:srgbClr val="58595B"/>
                </a:solidFill>
                <a:latin typeface="Helvetica" pitchFamily="2" charset="0"/>
                <a:ea typeface="+mj-ea"/>
                <a:cs typeface="+mj-cs"/>
              </a:defRPr>
            </a:lvl1pPr>
          </a:lstStyle>
          <a:p>
            <a:r>
              <a:rPr lang="en-US" sz="2400" dirty="0"/>
              <a:t>Small Header w/two captioned images</a:t>
            </a:r>
          </a:p>
        </p:txBody>
      </p:sp>
      <p:sp>
        <p:nvSpPr>
          <p:cNvPr id="13" name="Header rule">
            <a:extLst>
              <a:ext uri="{FF2B5EF4-FFF2-40B4-BE49-F238E27FC236}">
                <a16:creationId xmlns:a16="http://schemas.microsoft.com/office/drawing/2014/main" id="{89329647-72E2-B74F-AFC5-F88F766072F0}"/>
              </a:ext>
            </a:extLst>
          </p:cNvPr>
          <p:cNvSpPr/>
          <p:nvPr/>
        </p:nvSpPr>
        <p:spPr>
          <a:xfrm>
            <a:off x="853440" y="898199"/>
            <a:ext cx="10363200" cy="48768"/>
          </a:xfrm>
          <a:prstGeom prst="rect">
            <a:avLst/>
          </a:prstGeom>
          <a:solidFill>
            <a:srgbClr val="2774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1800" b="0" i="0" dirty="0">
              <a:latin typeface="Helvetica Regular" pitchFamily="2" charset="0"/>
            </a:endParaRPr>
          </a:p>
        </p:txBody>
      </p:sp>
      <p:sp>
        <p:nvSpPr>
          <p:cNvPr id="10" name="Picture Placeholder 2">
            <a:extLst>
              <a:ext uri="{FF2B5EF4-FFF2-40B4-BE49-F238E27FC236}">
                <a16:creationId xmlns:a16="http://schemas.microsoft.com/office/drawing/2014/main" id="{3B0E2BCC-7E9A-8848-B8C5-2789C328FDF4}"/>
              </a:ext>
            </a:extLst>
          </p:cNvPr>
          <p:cNvSpPr>
            <a:spLocks noGrp="1"/>
          </p:cNvSpPr>
          <p:nvPr>
            <p:ph type="pic" sz="quarter" idx="23"/>
          </p:nvPr>
        </p:nvSpPr>
        <p:spPr>
          <a:xfrm>
            <a:off x="853269" y="1385303"/>
            <a:ext cx="4998719" cy="4023360"/>
          </a:xfrm>
          <a:prstGeom prst="rect">
            <a:avLst/>
          </a:prstGeom>
          <a:solidFill>
            <a:srgbClr val="DBE7F5"/>
          </a:solidFill>
        </p:spPr>
        <p:txBody>
          <a:bodyPr wrap="none" tIns="182880"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6" name="Text Placeholder 8">
            <a:extLst>
              <a:ext uri="{FF2B5EF4-FFF2-40B4-BE49-F238E27FC236}">
                <a16:creationId xmlns:a16="http://schemas.microsoft.com/office/drawing/2014/main" id="{B9DA235E-5166-4A4E-85BC-FDE49E99E6E3}"/>
              </a:ext>
            </a:extLst>
          </p:cNvPr>
          <p:cNvSpPr>
            <a:spLocks noGrp="1"/>
          </p:cNvSpPr>
          <p:nvPr>
            <p:ph type="body" sz="quarter" idx="25" hasCustomPrompt="1"/>
          </p:nvPr>
        </p:nvSpPr>
        <p:spPr>
          <a:xfrm>
            <a:off x="6217919" y="5486401"/>
            <a:ext cx="4998719" cy="181973"/>
          </a:xfrm>
          <a:prstGeom prst="rect">
            <a:avLst/>
          </a:prstGeom>
        </p:spPr>
        <p:txBody>
          <a:bodyPr wrap="square" anchor="t" anchorCtr="0">
            <a:spAutoFit/>
          </a:bodyPr>
          <a:lstStyle>
            <a:lvl1pPr marL="0" indent="0">
              <a:lnSpc>
                <a:spcPts val="1467"/>
              </a:lnSpc>
              <a:buNone/>
              <a:defRPr sz="1067">
                <a:latin typeface="+mn-lt"/>
              </a:defRPr>
            </a:lvl1pPr>
            <a:lvl2pPr>
              <a:defRPr sz="1067">
                <a:latin typeface="+mn-lt"/>
              </a:defRPr>
            </a:lvl2pPr>
            <a:lvl3pPr>
              <a:defRPr sz="1067">
                <a:latin typeface="+mn-lt"/>
              </a:defRPr>
            </a:lvl3pPr>
            <a:lvl4pPr>
              <a:defRPr sz="1067">
                <a:latin typeface="+mn-lt"/>
              </a:defRPr>
            </a:lvl4pPr>
            <a:lvl5pPr>
              <a:defRPr sz="1067">
                <a:latin typeface="+mn-lt"/>
              </a:defRPr>
            </a:lvl5pPr>
          </a:lstStyle>
          <a:p>
            <a:pPr lvl="0"/>
            <a:r>
              <a:rPr lang="en-US" dirty="0"/>
              <a:t>Caption goes here, one line recommended, two lines max. lorem ipsum</a:t>
            </a:r>
          </a:p>
        </p:txBody>
      </p:sp>
      <p:sp>
        <p:nvSpPr>
          <p:cNvPr id="17" name="Picture Placeholder 2">
            <a:extLst>
              <a:ext uri="{FF2B5EF4-FFF2-40B4-BE49-F238E27FC236}">
                <a16:creationId xmlns:a16="http://schemas.microsoft.com/office/drawing/2014/main" id="{2298A9C0-48AD-FD43-A59A-12E1524D052B}"/>
              </a:ext>
            </a:extLst>
          </p:cNvPr>
          <p:cNvSpPr>
            <a:spLocks noGrp="1"/>
          </p:cNvSpPr>
          <p:nvPr>
            <p:ph type="pic" sz="quarter" idx="26"/>
          </p:nvPr>
        </p:nvSpPr>
        <p:spPr>
          <a:xfrm>
            <a:off x="6217921" y="1385303"/>
            <a:ext cx="4998719" cy="4023360"/>
          </a:xfrm>
          <a:prstGeom prst="rect">
            <a:avLst/>
          </a:prstGeom>
          <a:solidFill>
            <a:srgbClr val="DBE7F5"/>
          </a:solidFill>
        </p:spPr>
        <p:txBody>
          <a:bodyPr wrap="none" tIns="182880"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Tree>
    <p:extLst>
      <p:ext uri="{BB962C8B-B14F-4D97-AF65-F5344CB8AC3E}">
        <p14:creationId xmlns:p14="http://schemas.microsoft.com/office/powerpoint/2010/main" val="706801935"/>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hank You">
    <p:spTree>
      <p:nvGrpSpPr>
        <p:cNvPr id="1" name=""/>
        <p:cNvGrpSpPr/>
        <p:nvPr/>
      </p:nvGrpSpPr>
      <p:grpSpPr>
        <a:xfrm>
          <a:off x="0" y="0"/>
          <a:ext cx="0" cy="0"/>
          <a:chOff x="0" y="0"/>
          <a:chExt cx="0" cy="0"/>
        </a:xfrm>
      </p:grpSpPr>
      <p:sp>
        <p:nvSpPr>
          <p:cNvPr id="5" name="Background">
            <a:extLst>
              <a:ext uri="{FF2B5EF4-FFF2-40B4-BE49-F238E27FC236}">
                <a16:creationId xmlns:a16="http://schemas.microsoft.com/office/drawing/2014/main" id="{4C1E4286-FD2F-814C-A4E5-B50094C0B6DB}"/>
              </a:ext>
            </a:extLst>
          </p:cNvPr>
          <p:cNvSpPr/>
          <p:nvPr/>
        </p:nvSpPr>
        <p:spPr>
          <a:xfrm>
            <a:off x="0" y="0"/>
            <a:ext cx="12192000" cy="60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US" sz="5333" b="0" i="0" dirty="0">
              <a:latin typeface="Helvetica Regular" pitchFamily="2" charset="0"/>
            </a:endParaRPr>
          </a:p>
        </p:txBody>
      </p:sp>
      <p:graphicFrame>
        <p:nvGraphicFramePr>
          <p:cNvPr id="11" name="Table 10" hidden="1">
            <a:extLst>
              <a:ext uri="{FF2B5EF4-FFF2-40B4-BE49-F238E27FC236}">
                <a16:creationId xmlns:a16="http://schemas.microsoft.com/office/drawing/2014/main" id="{A59B268B-FC1E-1745-BAE9-3F02C5965F2C}"/>
              </a:ext>
            </a:extLst>
          </p:cNvPr>
          <p:cNvGraphicFramePr>
            <a:graphicFrameLocks noGrp="1"/>
          </p:cNvGraphicFramePr>
          <p:nvPr>
            <p:extLst>
              <p:ext uri="{D42A27DB-BD31-4B8C-83A1-F6EECF244321}">
                <p14:modId xmlns:p14="http://schemas.microsoft.com/office/powerpoint/2010/main" val="1736718671"/>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3" name="TextBox 2">
            <a:extLst>
              <a:ext uri="{FF2B5EF4-FFF2-40B4-BE49-F238E27FC236}">
                <a16:creationId xmlns:a16="http://schemas.microsoft.com/office/drawing/2014/main" id="{5F64B9DE-6557-C54A-BF36-8E798604EA3F}"/>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Thank You</a:t>
            </a:r>
          </a:p>
        </p:txBody>
      </p:sp>
      <p:sp>
        <p:nvSpPr>
          <p:cNvPr id="7" name="Header rule">
            <a:extLst>
              <a:ext uri="{FF2B5EF4-FFF2-40B4-BE49-F238E27FC236}">
                <a16:creationId xmlns:a16="http://schemas.microsoft.com/office/drawing/2014/main" id="{09B1960F-507A-E84C-8B64-1891B754A975}"/>
              </a:ext>
            </a:extLst>
          </p:cNvPr>
          <p:cNvSpPr/>
          <p:nvPr/>
        </p:nvSpPr>
        <p:spPr>
          <a:xfrm>
            <a:off x="853440" y="3291840"/>
            <a:ext cx="10363200" cy="48768"/>
          </a:xfrm>
          <a:prstGeom prst="rect">
            <a:avLst/>
          </a:prstGeom>
          <a:solidFill>
            <a:srgbClr val="2C75A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2400" b="0" i="0" dirty="0">
              <a:latin typeface="Helvetica Regular" pitchFamily="2" charset="0"/>
            </a:endParaRPr>
          </a:p>
        </p:txBody>
      </p:sp>
      <p:graphicFrame>
        <p:nvGraphicFramePr>
          <p:cNvPr id="8" name="Table 7" hidden="1">
            <a:extLst>
              <a:ext uri="{FF2B5EF4-FFF2-40B4-BE49-F238E27FC236}">
                <a16:creationId xmlns:a16="http://schemas.microsoft.com/office/drawing/2014/main" id="{3E58A6EC-219D-294A-BBEF-94C49557B0E2}"/>
              </a:ext>
            </a:extLst>
          </p:cNvPr>
          <p:cNvGraphicFramePr>
            <a:graphicFrameLocks noGrp="1"/>
          </p:cNvGraphicFramePr>
          <p:nvPr>
            <p:extLst>
              <p:ext uri="{D42A27DB-BD31-4B8C-83A1-F6EECF244321}">
                <p14:modId xmlns:p14="http://schemas.microsoft.com/office/powerpoint/2010/main" val="42495035"/>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9" name="TextBox 8">
            <a:extLst>
              <a:ext uri="{FF2B5EF4-FFF2-40B4-BE49-F238E27FC236}">
                <a16:creationId xmlns:a16="http://schemas.microsoft.com/office/drawing/2014/main" id="{4DAC7F78-240E-AF4B-89D8-273442F5E4BE}"/>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Thank You</a:t>
            </a:r>
          </a:p>
        </p:txBody>
      </p:sp>
      <p:graphicFrame>
        <p:nvGraphicFramePr>
          <p:cNvPr id="10" name="Table 9" hidden="1">
            <a:extLst>
              <a:ext uri="{FF2B5EF4-FFF2-40B4-BE49-F238E27FC236}">
                <a16:creationId xmlns:a16="http://schemas.microsoft.com/office/drawing/2014/main" id="{C425352E-7739-E248-9E50-3F3E8D851A47}"/>
              </a:ext>
            </a:extLst>
          </p:cNvPr>
          <p:cNvGraphicFramePr>
            <a:graphicFrameLocks noGrp="1"/>
          </p:cNvGraphicFramePr>
          <p:nvPr>
            <p:extLst>
              <p:ext uri="{D42A27DB-BD31-4B8C-83A1-F6EECF244321}">
                <p14:modId xmlns:p14="http://schemas.microsoft.com/office/powerpoint/2010/main" val="2393666196"/>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12" name="TextBox 11">
            <a:extLst>
              <a:ext uri="{FF2B5EF4-FFF2-40B4-BE49-F238E27FC236}">
                <a16:creationId xmlns:a16="http://schemas.microsoft.com/office/drawing/2014/main" id="{07F6C067-AD68-524C-91AC-545B0A590C4C}"/>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Thank You</a:t>
            </a:r>
          </a:p>
        </p:txBody>
      </p:sp>
    </p:spTree>
    <p:extLst>
      <p:ext uri="{BB962C8B-B14F-4D97-AF65-F5344CB8AC3E}">
        <p14:creationId xmlns:p14="http://schemas.microsoft.com/office/powerpoint/2010/main" val="3554312394"/>
      </p:ext>
    </p:extLst>
  </p:cSld>
  <p:clrMapOvr>
    <a:masterClrMapping/>
  </p:clrMapOvr>
  <p:extLst>
    <p:ext uri="{DCECCB84-F9BA-43D5-87BE-67443E8EF086}">
      <p15:sldGuideLst xmlns:p15="http://schemas.microsoft.com/office/powerpoint/2012/main"/>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Header w/three images">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1230412" y="1584960"/>
            <a:ext cx="2537553" cy="260071"/>
          </a:xfrm>
          <a:prstGeom prst="rect">
            <a:avLst/>
          </a:prstGeom>
          <a:solidFill>
            <a:srgbClr val="DBE7F5"/>
          </a:solidFill>
        </p:spPr>
        <p:txBody>
          <a:bodyPr wrap="none"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6" name="Text Placeholder 19">
            <a:extLst>
              <a:ext uri="{FF2B5EF4-FFF2-40B4-BE49-F238E27FC236}">
                <a16:creationId xmlns:a16="http://schemas.microsoft.com/office/drawing/2014/main" id="{D690DD6C-A294-D34A-8F02-8254600AA0CF}"/>
              </a:ext>
            </a:extLst>
          </p:cNvPr>
          <p:cNvSpPr>
            <a:spLocks noGrp="1"/>
          </p:cNvSpPr>
          <p:nvPr>
            <p:ph type="body" sz="quarter" idx="24" hasCustomPrompt="1"/>
          </p:nvPr>
        </p:nvSpPr>
        <p:spPr>
          <a:xfrm>
            <a:off x="7924800" y="4389121"/>
            <a:ext cx="3291840" cy="1220462"/>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17" name="Picture Placeholder 2">
            <a:extLst>
              <a:ext uri="{FF2B5EF4-FFF2-40B4-BE49-F238E27FC236}">
                <a16:creationId xmlns:a16="http://schemas.microsoft.com/office/drawing/2014/main" id="{4893D48C-9A05-6D48-AEBE-B035AC90CB7B}"/>
              </a:ext>
            </a:extLst>
          </p:cNvPr>
          <p:cNvSpPr>
            <a:spLocks noGrp="1"/>
          </p:cNvSpPr>
          <p:nvPr>
            <p:ph type="pic" sz="quarter" idx="25"/>
          </p:nvPr>
        </p:nvSpPr>
        <p:spPr>
          <a:xfrm>
            <a:off x="7924800" y="1584960"/>
            <a:ext cx="329184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8" name="Text Placeholder 19">
            <a:extLst>
              <a:ext uri="{FF2B5EF4-FFF2-40B4-BE49-F238E27FC236}">
                <a16:creationId xmlns:a16="http://schemas.microsoft.com/office/drawing/2014/main" id="{8415C831-E177-844F-9712-8A40A7EF2C79}"/>
              </a:ext>
            </a:extLst>
          </p:cNvPr>
          <p:cNvSpPr>
            <a:spLocks noGrp="1"/>
          </p:cNvSpPr>
          <p:nvPr>
            <p:ph type="body" sz="quarter" idx="26" hasCustomPrompt="1"/>
          </p:nvPr>
        </p:nvSpPr>
        <p:spPr>
          <a:xfrm>
            <a:off x="4389120" y="4389121"/>
            <a:ext cx="3291840" cy="1220462"/>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19" name="Picture Placeholder 2">
            <a:extLst>
              <a:ext uri="{FF2B5EF4-FFF2-40B4-BE49-F238E27FC236}">
                <a16:creationId xmlns:a16="http://schemas.microsoft.com/office/drawing/2014/main" id="{2A52D487-6A99-CB44-ADDA-84E2583B5DE2}"/>
              </a:ext>
            </a:extLst>
          </p:cNvPr>
          <p:cNvSpPr>
            <a:spLocks noGrp="1"/>
          </p:cNvSpPr>
          <p:nvPr>
            <p:ph type="pic" sz="quarter" idx="27"/>
          </p:nvPr>
        </p:nvSpPr>
        <p:spPr>
          <a:xfrm>
            <a:off x="4389035" y="1584960"/>
            <a:ext cx="329184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2" name="Text Placeholder 19">
            <a:extLst>
              <a:ext uri="{FF2B5EF4-FFF2-40B4-BE49-F238E27FC236}">
                <a16:creationId xmlns:a16="http://schemas.microsoft.com/office/drawing/2014/main" id="{1F4621DD-0EC3-7B40-9C5B-544E9945AB7E}"/>
              </a:ext>
            </a:extLst>
          </p:cNvPr>
          <p:cNvSpPr>
            <a:spLocks noGrp="1"/>
          </p:cNvSpPr>
          <p:nvPr>
            <p:ph type="body" sz="quarter" idx="28" hasCustomPrompt="1"/>
          </p:nvPr>
        </p:nvSpPr>
        <p:spPr>
          <a:xfrm>
            <a:off x="853440" y="4389121"/>
            <a:ext cx="3291840" cy="1220462"/>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2" name="Title 1">
            <a:extLst>
              <a:ext uri="{FF2B5EF4-FFF2-40B4-BE49-F238E27FC236}">
                <a16:creationId xmlns:a16="http://schemas.microsoft.com/office/drawing/2014/main" id="{83A7ADB9-B0E1-624C-B3FB-2E094D93977F}"/>
              </a:ext>
            </a:extLst>
          </p:cNvPr>
          <p:cNvSpPr>
            <a:spLocks noGrp="1"/>
          </p:cNvSpPr>
          <p:nvPr>
            <p:ph type="title" hasCustomPrompt="1"/>
          </p:nvPr>
        </p:nvSpPr>
        <p:spPr/>
        <p:txBody>
          <a:bodyPr/>
          <a:lstStyle/>
          <a:p>
            <a:r>
              <a:rPr lang="en-US" dirty="0"/>
              <a:t>Header w/three images</a:t>
            </a:r>
          </a:p>
        </p:txBody>
      </p:sp>
    </p:spTree>
    <p:extLst>
      <p:ext uri="{BB962C8B-B14F-4D97-AF65-F5344CB8AC3E}">
        <p14:creationId xmlns:p14="http://schemas.microsoft.com/office/powerpoint/2010/main" val="2010022795"/>
      </p:ext>
    </p:extLst>
  </p:cSld>
  <p:clrMapOvr>
    <a:masterClrMapping/>
  </p:clrMapOvr>
  <p:extLst>
    <p:ext uri="{DCECCB84-F9BA-43D5-87BE-67443E8EF086}">
      <p15:sldGuideLst xmlns:p15="http://schemas.microsoft.com/office/powerpoint/2012/main"/>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Header/wide image">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853440" y="4876801"/>
            <a:ext cx="10363200" cy="703269"/>
          </a:xfrm>
          <a:prstGeom prst="rect">
            <a:avLst/>
          </a:prstGeom>
        </p:spPr>
        <p:txBody>
          <a:bodyPr lIns="0" tIns="18288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a:t>
            </a:r>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853440" y="1584960"/>
            <a:ext cx="1036320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2" name="Title 1">
            <a:extLst>
              <a:ext uri="{FF2B5EF4-FFF2-40B4-BE49-F238E27FC236}">
                <a16:creationId xmlns:a16="http://schemas.microsoft.com/office/drawing/2014/main" id="{786BA509-2CC8-C04F-8CC6-05C0F1AD7FCC}"/>
              </a:ext>
            </a:extLst>
          </p:cNvPr>
          <p:cNvSpPr>
            <a:spLocks noGrp="1"/>
          </p:cNvSpPr>
          <p:nvPr>
            <p:ph type="title" hasCustomPrompt="1"/>
          </p:nvPr>
        </p:nvSpPr>
        <p:spPr/>
        <p:txBody>
          <a:bodyPr/>
          <a:lstStyle/>
          <a:p>
            <a:r>
              <a:rPr lang="en-US" dirty="0"/>
              <a:t>Header w/wide image</a:t>
            </a:r>
          </a:p>
        </p:txBody>
      </p:sp>
    </p:spTree>
    <p:extLst>
      <p:ext uri="{BB962C8B-B14F-4D97-AF65-F5344CB8AC3E}">
        <p14:creationId xmlns:p14="http://schemas.microsoft.com/office/powerpoint/2010/main" val="2097358890"/>
      </p:ext>
    </p:extLst>
  </p:cSld>
  <p:clrMapOvr>
    <a:masterClrMapping/>
  </p:clrMapOvr>
  <p:extLst>
    <p:ext uri="{DCECCB84-F9BA-43D5-87BE-67443E8EF086}">
      <p15:sldGuideLst xmlns:p15="http://schemas.microsoft.com/office/powerpoint/2012/main"/>
    </p:ext>
  </p:extLs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1_Header w/video">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2438400" y="1584960"/>
            <a:ext cx="731520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2" name="Title 1">
            <a:extLst>
              <a:ext uri="{FF2B5EF4-FFF2-40B4-BE49-F238E27FC236}">
                <a16:creationId xmlns:a16="http://schemas.microsoft.com/office/drawing/2014/main" id="{786BA509-2CC8-C04F-8CC6-05C0F1AD7FCC}"/>
              </a:ext>
            </a:extLst>
          </p:cNvPr>
          <p:cNvSpPr>
            <a:spLocks noGrp="1"/>
          </p:cNvSpPr>
          <p:nvPr>
            <p:ph type="title" hasCustomPrompt="1"/>
          </p:nvPr>
        </p:nvSpPr>
        <p:spPr/>
        <p:txBody>
          <a:bodyPr/>
          <a:lstStyle/>
          <a:p>
            <a:r>
              <a:rPr lang="en-US" dirty="0"/>
              <a:t>Header w/video</a:t>
            </a:r>
          </a:p>
        </p:txBody>
      </p:sp>
    </p:spTree>
    <p:extLst>
      <p:ext uri="{BB962C8B-B14F-4D97-AF65-F5344CB8AC3E}">
        <p14:creationId xmlns:p14="http://schemas.microsoft.com/office/powerpoint/2010/main" val="2153853348"/>
      </p:ext>
    </p:extLst>
  </p:cSld>
  <p:clrMapOvr>
    <a:masterClrMapping/>
  </p:clrMapOvr>
  <p:extLst>
    <p:ext uri="{DCECCB84-F9BA-43D5-87BE-67443E8EF086}">
      <p15:sldGuideLst xmlns:p15="http://schemas.microsoft.com/office/powerpoint/2012/main"/>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p:cSld name="Header w/video and copy">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7559040" y="2072641"/>
            <a:ext cx="3657600" cy="1294393"/>
          </a:xfrm>
          <a:prstGeom prst="rect">
            <a:avLst/>
          </a:prstGeom>
        </p:spPr>
        <p:txBody>
          <a:bodyPr lIns="365760" r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7559040" y="1584960"/>
            <a:ext cx="3657600" cy="287259"/>
          </a:xfrm>
          <a:prstGeom prst="rect">
            <a:avLst/>
          </a:prstGeom>
        </p:spPr>
        <p:txBody>
          <a:bodyPr lIns="365760" rIns="0"/>
          <a:lstStyle>
            <a:lvl1pPr marL="0" indent="0">
              <a:lnSpc>
                <a:spcPct val="100000"/>
              </a:lnSpc>
              <a:buFontTx/>
              <a:buNone/>
              <a:defRPr b="1" i="0" cap="all" baseline="0">
                <a:latin typeface="Helvetica" pitchFamily="2" charset="0"/>
              </a:defRPr>
            </a:lvl1pPr>
          </a:lstStyle>
          <a:p>
            <a:pPr lvl="0"/>
            <a:r>
              <a:rPr lang="en-US" dirty="0"/>
              <a:t>SUBHEAD</a:t>
            </a:r>
          </a:p>
        </p:txBody>
      </p:sp>
      <p:sp>
        <p:nvSpPr>
          <p:cNvPr id="4" name="Media Placeholder 3">
            <a:extLst>
              <a:ext uri="{FF2B5EF4-FFF2-40B4-BE49-F238E27FC236}">
                <a16:creationId xmlns:a16="http://schemas.microsoft.com/office/drawing/2014/main" id="{EDEC991D-2A90-BD44-8865-BCD7365AA034}"/>
              </a:ext>
            </a:extLst>
          </p:cNvPr>
          <p:cNvSpPr>
            <a:spLocks noGrp="1"/>
          </p:cNvSpPr>
          <p:nvPr>
            <p:ph type="media" sz="quarter" idx="23"/>
          </p:nvPr>
        </p:nvSpPr>
        <p:spPr>
          <a:xfrm>
            <a:off x="853440" y="1584960"/>
            <a:ext cx="670560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media</a:t>
            </a:r>
            <a:endParaRPr lang="en-US" dirty="0"/>
          </a:p>
        </p:txBody>
      </p:sp>
      <p:sp>
        <p:nvSpPr>
          <p:cNvPr id="2" name="Title 1">
            <a:extLst>
              <a:ext uri="{FF2B5EF4-FFF2-40B4-BE49-F238E27FC236}">
                <a16:creationId xmlns:a16="http://schemas.microsoft.com/office/drawing/2014/main" id="{B215D343-E871-2D4D-89DF-1CBE83C41245}"/>
              </a:ext>
            </a:extLst>
          </p:cNvPr>
          <p:cNvSpPr>
            <a:spLocks noGrp="1"/>
          </p:cNvSpPr>
          <p:nvPr>
            <p:ph type="title" hasCustomPrompt="1"/>
          </p:nvPr>
        </p:nvSpPr>
        <p:spPr/>
        <p:txBody>
          <a:bodyPr/>
          <a:lstStyle/>
          <a:p>
            <a:r>
              <a:rPr lang="en-US" dirty="0"/>
              <a:t>Header w/video and copy</a:t>
            </a:r>
          </a:p>
        </p:txBody>
      </p:sp>
    </p:spTree>
    <p:extLst>
      <p:ext uri="{BB962C8B-B14F-4D97-AF65-F5344CB8AC3E}">
        <p14:creationId xmlns:p14="http://schemas.microsoft.com/office/powerpoint/2010/main" val="3271961368"/>
      </p:ext>
    </p:extLst>
  </p:cSld>
  <p:clrMapOvr>
    <a:masterClrMapping/>
  </p:clrMapOvr>
  <p:extLst>
    <p:ext uri="{DCECCB84-F9BA-43D5-87BE-67443E8EF086}">
      <p15:sldGuideLst xmlns:p15="http://schemas.microsoft.com/office/powerpoint/2012/main"/>
    </p:ext>
  </p:extLs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p:cSld name="Statement w/white background">
    <p:spTree>
      <p:nvGrpSpPr>
        <p:cNvPr id="1" name=""/>
        <p:cNvGrpSpPr/>
        <p:nvPr/>
      </p:nvGrpSpPr>
      <p:grpSpPr>
        <a:xfrm>
          <a:off x="0" y="0"/>
          <a:ext cx="0" cy="0"/>
          <a:chOff x="0" y="0"/>
          <a:chExt cx="0" cy="0"/>
        </a:xfrm>
      </p:grpSpPr>
      <p:sp>
        <p:nvSpPr>
          <p:cNvPr id="5" name="Background">
            <a:extLst>
              <a:ext uri="{FF2B5EF4-FFF2-40B4-BE49-F238E27FC236}">
                <a16:creationId xmlns:a16="http://schemas.microsoft.com/office/drawing/2014/main" id="{4C1E4286-FD2F-814C-A4E5-B50094C0B6DB}"/>
              </a:ext>
            </a:extLst>
          </p:cNvPr>
          <p:cNvSpPr/>
          <p:nvPr/>
        </p:nvSpPr>
        <p:spPr>
          <a:xfrm>
            <a:off x="0" y="1"/>
            <a:ext cx="12192000" cy="61325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US" sz="5333" b="0" i="0" dirty="0">
              <a:latin typeface="Helvetica Regular" pitchFamily="2" charset="0"/>
            </a:endParaRPr>
          </a:p>
        </p:txBody>
      </p:sp>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6" name="Title 3" hidden="1">
            <a:extLst>
              <a:ext uri="{FF2B5EF4-FFF2-40B4-BE49-F238E27FC236}">
                <a16:creationId xmlns:a16="http://schemas.microsoft.com/office/drawing/2014/main" id="{47BA5E82-2DE4-214E-A6B1-6C2A16953F79}"/>
              </a:ext>
            </a:extLst>
          </p:cNvPr>
          <p:cNvSpPr txBox="1">
            <a:spLocks/>
          </p:cNvSpPr>
          <p:nvPr/>
        </p:nvSpPr>
        <p:spPr>
          <a:xfrm>
            <a:off x="1828800" y="1828896"/>
            <a:ext cx="8534400" cy="2462021"/>
          </a:xfrm>
          <a:prstGeom prst="rect">
            <a:avLst/>
          </a:prstGeom>
          <a:solidFill>
            <a:schemeClr val="bg1"/>
          </a:solidFill>
        </p:spPr>
        <p:txBody>
          <a:bodyPr vert="horz" wrap="square" lIns="0" tIns="0" rIns="0" bIns="0" rtlCol="0" anchor="ctr" anchorCtr="1">
            <a:sp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nSpc>
                <a:spcPct val="100000"/>
              </a:lnSpc>
              <a:spcBef>
                <a:spcPts val="0"/>
              </a:spcBef>
            </a:pPr>
            <a:r>
              <a:rPr lang="en-US" sz="5333" b="0" i="0" dirty="0">
                <a:solidFill>
                  <a:srgbClr val="2774AE"/>
                </a:solidFill>
                <a:latin typeface="Helvetica Regular" pitchFamily="2" charset="0"/>
              </a:rPr>
              <a:t>Lorem ipsum dolor sit </a:t>
            </a:r>
            <a:r>
              <a:rPr lang="en-US" sz="5333" b="0" i="0" dirty="0" err="1">
                <a:solidFill>
                  <a:srgbClr val="2774AE"/>
                </a:solidFill>
                <a:latin typeface="Helvetica Regular" pitchFamily="2" charset="0"/>
              </a:rPr>
              <a:t>amet</a:t>
            </a:r>
            <a:r>
              <a:rPr lang="en-US" sz="5333" b="0" i="0" dirty="0">
                <a:solidFill>
                  <a:srgbClr val="2774AE"/>
                </a:solidFill>
                <a:latin typeface="Helvetica Regular" pitchFamily="2" charset="0"/>
              </a:rPr>
              <a:t> ex </a:t>
            </a:r>
            <a:r>
              <a:rPr lang="en-US" sz="5333" b="0" i="0" dirty="0" err="1">
                <a:solidFill>
                  <a:srgbClr val="2774AE"/>
                </a:solidFill>
                <a:latin typeface="Helvetica Regular" pitchFamily="2" charset="0"/>
              </a:rPr>
              <a:t>eum</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reque</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graece</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nam</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harum</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vonsequat</a:t>
            </a:r>
            <a:endParaRPr lang="en-US" sz="5333" b="0" i="0" dirty="0">
              <a:solidFill>
                <a:srgbClr val="2774AE"/>
              </a:solidFill>
              <a:latin typeface="Helvetica Regular" pitchFamily="2" charset="0"/>
            </a:endParaRPr>
          </a:p>
        </p:txBody>
      </p:sp>
      <p:sp>
        <p:nvSpPr>
          <p:cNvPr id="4" name="Text Placeholder 3">
            <a:extLst>
              <a:ext uri="{FF2B5EF4-FFF2-40B4-BE49-F238E27FC236}">
                <a16:creationId xmlns:a16="http://schemas.microsoft.com/office/drawing/2014/main" id="{9D1F839A-7F1F-7444-AF82-48ECCE4F3858}"/>
              </a:ext>
            </a:extLst>
          </p:cNvPr>
          <p:cNvSpPr>
            <a:spLocks noGrp="1"/>
          </p:cNvSpPr>
          <p:nvPr>
            <p:ph type="body" sz="quarter" idx="21" hasCustomPrompt="1"/>
          </p:nvPr>
        </p:nvSpPr>
        <p:spPr>
          <a:xfrm>
            <a:off x="1828800" y="1828801"/>
            <a:ext cx="8534400" cy="2220095"/>
          </a:xfrm>
        </p:spPr>
        <p:txBody>
          <a:bodyPr anchor="ctr" anchorCtr="0"/>
          <a:lstStyle>
            <a:lvl1pPr marL="0" indent="0" algn="ctr">
              <a:buNone/>
              <a:defRPr sz="5333">
                <a:solidFill>
                  <a:srgbClr val="2774AE"/>
                </a:solidFill>
              </a:defRPr>
            </a:lvl1pPr>
            <a:lvl2pPr marL="365751" indent="0" algn="ctr">
              <a:buNone/>
              <a:defRPr sz="5333">
                <a:solidFill>
                  <a:srgbClr val="2774AE"/>
                </a:solidFill>
              </a:defRPr>
            </a:lvl2pPr>
            <a:lvl3pPr marL="731502" indent="0" algn="ctr">
              <a:buNone/>
              <a:defRPr sz="5333">
                <a:solidFill>
                  <a:srgbClr val="2774AE"/>
                </a:solidFill>
              </a:defRPr>
            </a:lvl3pPr>
            <a:lvl4pPr marL="1097253" indent="0" algn="ctr">
              <a:buNone/>
              <a:defRPr sz="5333">
                <a:solidFill>
                  <a:srgbClr val="2774AE"/>
                </a:solidFill>
              </a:defRPr>
            </a:lvl4pPr>
            <a:lvl5pPr marL="1463003" indent="0" algn="ctr">
              <a:buNone/>
              <a:defRPr sz="5333">
                <a:solidFill>
                  <a:srgbClr val="2774AE"/>
                </a:solidFill>
              </a:defRPr>
            </a:lvl5pPr>
          </a:lstStyle>
          <a:p>
            <a:pPr lvl="0"/>
            <a:r>
              <a:rPr lang="en-US" dirty="0"/>
              <a:t>Lorem ipsum dolor sit </a:t>
            </a:r>
            <a:r>
              <a:rPr lang="en-US" dirty="0" err="1"/>
              <a:t>amet</a:t>
            </a:r>
            <a:r>
              <a:rPr lang="en-US" dirty="0"/>
              <a:t> ex </a:t>
            </a:r>
            <a:r>
              <a:rPr lang="en-US" dirty="0" err="1"/>
              <a:t>eum</a:t>
            </a:r>
            <a:r>
              <a:rPr lang="en-US" dirty="0"/>
              <a:t> </a:t>
            </a:r>
            <a:r>
              <a:rPr lang="en-US" dirty="0" err="1"/>
              <a:t>reque</a:t>
            </a:r>
            <a:r>
              <a:rPr lang="en-US" dirty="0"/>
              <a:t> </a:t>
            </a:r>
            <a:r>
              <a:rPr lang="en-US" dirty="0" err="1"/>
              <a:t>graece</a:t>
            </a:r>
            <a:r>
              <a:rPr lang="en-US" dirty="0"/>
              <a:t> </a:t>
            </a:r>
            <a:r>
              <a:rPr lang="en-US" dirty="0" err="1"/>
              <a:t>nam</a:t>
            </a:r>
            <a:r>
              <a:rPr lang="en-US" dirty="0"/>
              <a:t> </a:t>
            </a:r>
            <a:r>
              <a:rPr lang="en-US" dirty="0" err="1"/>
              <a:t>harum</a:t>
            </a:r>
            <a:r>
              <a:rPr lang="en-US" dirty="0"/>
              <a:t> </a:t>
            </a:r>
            <a:r>
              <a:rPr lang="en-US" dirty="0" err="1"/>
              <a:t>vonsequat</a:t>
            </a:r>
            <a:endParaRPr lang="en-US" dirty="0"/>
          </a:p>
        </p:txBody>
      </p:sp>
    </p:spTree>
    <p:extLst>
      <p:ext uri="{BB962C8B-B14F-4D97-AF65-F5344CB8AC3E}">
        <p14:creationId xmlns:p14="http://schemas.microsoft.com/office/powerpoint/2010/main" val="1218948761"/>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Thank You">
    <p:spTree>
      <p:nvGrpSpPr>
        <p:cNvPr id="1" name=""/>
        <p:cNvGrpSpPr/>
        <p:nvPr/>
      </p:nvGrpSpPr>
      <p:grpSpPr>
        <a:xfrm>
          <a:off x="0" y="0"/>
          <a:ext cx="0" cy="0"/>
          <a:chOff x="0" y="0"/>
          <a:chExt cx="0" cy="0"/>
        </a:xfrm>
      </p:grpSpPr>
      <p:sp>
        <p:nvSpPr>
          <p:cNvPr id="5" name="Background">
            <a:extLst>
              <a:ext uri="{FF2B5EF4-FFF2-40B4-BE49-F238E27FC236}">
                <a16:creationId xmlns:a16="http://schemas.microsoft.com/office/drawing/2014/main" id="{4C1E4286-FD2F-814C-A4E5-B50094C0B6DB}"/>
              </a:ext>
            </a:extLst>
          </p:cNvPr>
          <p:cNvSpPr/>
          <p:nvPr/>
        </p:nvSpPr>
        <p:spPr>
          <a:xfrm>
            <a:off x="0" y="0"/>
            <a:ext cx="12192000" cy="60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US" sz="5333" b="0" i="0" dirty="0">
              <a:latin typeface="Helvetica Regular" pitchFamily="2" charset="0"/>
            </a:endParaRPr>
          </a:p>
        </p:txBody>
      </p:sp>
      <p:graphicFrame>
        <p:nvGraphicFramePr>
          <p:cNvPr id="11" name="Table 10" hidden="1">
            <a:extLst>
              <a:ext uri="{FF2B5EF4-FFF2-40B4-BE49-F238E27FC236}">
                <a16:creationId xmlns:a16="http://schemas.microsoft.com/office/drawing/2014/main" id="{A59B268B-FC1E-1745-BAE9-3F02C5965F2C}"/>
              </a:ext>
            </a:extLst>
          </p:cNvPr>
          <p:cNvGraphicFramePr>
            <a:graphicFrameLocks noGrp="1"/>
          </p:cNvGraphicFramePr>
          <p:nvPr>
            <p:extLst>
              <p:ext uri="{D42A27DB-BD31-4B8C-83A1-F6EECF244321}">
                <p14:modId xmlns:p14="http://schemas.microsoft.com/office/powerpoint/2010/main" val="1736718671"/>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3" name="TextBox 2">
            <a:extLst>
              <a:ext uri="{FF2B5EF4-FFF2-40B4-BE49-F238E27FC236}">
                <a16:creationId xmlns:a16="http://schemas.microsoft.com/office/drawing/2014/main" id="{5F64B9DE-6557-C54A-BF36-8E798604EA3F}"/>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Thank You</a:t>
            </a:r>
          </a:p>
        </p:txBody>
      </p:sp>
      <p:sp>
        <p:nvSpPr>
          <p:cNvPr id="7" name="Header rule">
            <a:extLst>
              <a:ext uri="{FF2B5EF4-FFF2-40B4-BE49-F238E27FC236}">
                <a16:creationId xmlns:a16="http://schemas.microsoft.com/office/drawing/2014/main" id="{09B1960F-507A-E84C-8B64-1891B754A975}"/>
              </a:ext>
            </a:extLst>
          </p:cNvPr>
          <p:cNvSpPr/>
          <p:nvPr/>
        </p:nvSpPr>
        <p:spPr>
          <a:xfrm>
            <a:off x="853440" y="3291840"/>
            <a:ext cx="10363200" cy="48768"/>
          </a:xfrm>
          <a:prstGeom prst="rect">
            <a:avLst/>
          </a:prstGeom>
          <a:solidFill>
            <a:srgbClr val="2C75A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1800" b="0" i="0" dirty="0">
              <a:latin typeface="Helvetica Regular" pitchFamily="2" charset="0"/>
            </a:endParaRPr>
          </a:p>
        </p:txBody>
      </p:sp>
      <p:graphicFrame>
        <p:nvGraphicFramePr>
          <p:cNvPr id="8" name="Table 7" hidden="1">
            <a:extLst>
              <a:ext uri="{FF2B5EF4-FFF2-40B4-BE49-F238E27FC236}">
                <a16:creationId xmlns:a16="http://schemas.microsoft.com/office/drawing/2014/main" id="{3E58A6EC-219D-294A-BBEF-94C49557B0E2}"/>
              </a:ext>
            </a:extLst>
          </p:cNvPr>
          <p:cNvGraphicFramePr>
            <a:graphicFrameLocks noGrp="1"/>
          </p:cNvGraphicFramePr>
          <p:nvPr>
            <p:extLst>
              <p:ext uri="{D42A27DB-BD31-4B8C-83A1-F6EECF244321}">
                <p14:modId xmlns:p14="http://schemas.microsoft.com/office/powerpoint/2010/main" val="42495035"/>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9" name="TextBox 8">
            <a:extLst>
              <a:ext uri="{FF2B5EF4-FFF2-40B4-BE49-F238E27FC236}">
                <a16:creationId xmlns:a16="http://schemas.microsoft.com/office/drawing/2014/main" id="{4DAC7F78-240E-AF4B-89D8-273442F5E4BE}"/>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Thank You</a:t>
            </a:r>
          </a:p>
        </p:txBody>
      </p:sp>
      <p:graphicFrame>
        <p:nvGraphicFramePr>
          <p:cNvPr id="10" name="Table 9" hidden="1">
            <a:extLst>
              <a:ext uri="{FF2B5EF4-FFF2-40B4-BE49-F238E27FC236}">
                <a16:creationId xmlns:a16="http://schemas.microsoft.com/office/drawing/2014/main" id="{C425352E-7739-E248-9E50-3F3E8D851A47}"/>
              </a:ext>
            </a:extLst>
          </p:cNvPr>
          <p:cNvGraphicFramePr>
            <a:graphicFrameLocks noGrp="1"/>
          </p:cNvGraphicFramePr>
          <p:nvPr>
            <p:extLst>
              <p:ext uri="{D42A27DB-BD31-4B8C-83A1-F6EECF244321}">
                <p14:modId xmlns:p14="http://schemas.microsoft.com/office/powerpoint/2010/main" val="2393666196"/>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12" name="TextBox 11">
            <a:extLst>
              <a:ext uri="{FF2B5EF4-FFF2-40B4-BE49-F238E27FC236}">
                <a16:creationId xmlns:a16="http://schemas.microsoft.com/office/drawing/2014/main" id="{07F6C067-AD68-524C-91AC-545B0A590C4C}"/>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Thank You</a:t>
            </a:r>
          </a:p>
        </p:txBody>
      </p:sp>
    </p:spTree>
    <p:extLst>
      <p:ext uri="{BB962C8B-B14F-4D97-AF65-F5344CB8AC3E}">
        <p14:creationId xmlns:p14="http://schemas.microsoft.com/office/powerpoint/2010/main" val="75870468"/>
      </p:ext>
    </p:extLst>
  </p:cSld>
  <p:clrMapOvr>
    <a:masterClrMapping/>
  </p:clrMapOvr>
  <p:extLst>
    <p:ext uri="{DCECCB84-F9BA-43D5-87BE-67443E8EF086}">
      <p15:sldGuideLst xmlns:p15="http://schemas.microsoft.com/office/powerpoint/2012/main"/>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38C41-DAF5-1A1D-1DCE-C45F9C1DAD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CDF545-F616-A29B-1B30-30E6763DB4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2B7C60E-7DA6-42E5-4C8C-09B78E74B0ED}"/>
              </a:ext>
            </a:extLst>
          </p:cNvPr>
          <p:cNvSpPr>
            <a:spLocks noGrp="1"/>
          </p:cNvSpPr>
          <p:nvPr>
            <p:ph type="dt" sz="half" idx="10"/>
          </p:nvPr>
        </p:nvSpPr>
        <p:spPr/>
        <p:txBody>
          <a:bodyPr/>
          <a:lstStyle/>
          <a:p>
            <a:fld id="{5415F9D9-0213-9249-8336-325B272A70D6}" type="datetimeFigureOut">
              <a:rPr lang="en-US" smtClean="0"/>
              <a:t>8/21/26</a:t>
            </a:fld>
            <a:endParaRPr lang="en-US"/>
          </a:p>
        </p:txBody>
      </p:sp>
      <p:sp>
        <p:nvSpPr>
          <p:cNvPr id="5" name="Footer Placeholder 4">
            <a:extLst>
              <a:ext uri="{FF2B5EF4-FFF2-40B4-BE49-F238E27FC236}">
                <a16:creationId xmlns:a16="http://schemas.microsoft.com/office/drawing/2014/main" id="{D167983C-A6FC-1D6F-DD82-EB42F3CE9D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029262-D419-FF69-E48A-823961A62EEC}"/>
              </a:ext>
            </a:extLst>
          </p:cNvPr>
          <p:cNvSpPr>
            <a:spLocks noGrp="1"/>
          </p:cNvSpPr>
          <p:nvPr>
            <p:ph type="sldNum" sz="quarter" idx="12"/>
          </p:nvPr>
        </p:nvSpPr>
        <p:spPr/>
        <p:txBody>
          <a:bodyPr/>
          <a:lstStyle/>
          <a:p>
            <a:fld id="{96CCC67C-4E0D-DC4E-94DF-C84345BAC111}" type="slidenum">
              <a:rPr lang="en-US" smtClean="0"/>
              <a:t>‹#›</a:t>
            </a:fld>
            <a:endParaRPr lang="en-US"/>
          </a:p>
        </p:txBody>
      </p:sp>
    </p:spTree>
    <p:extLst>
      <p:ext uri="{BB962C8B-B14F-4D97-AF65-F5344CB8AC3E}">
        <p14:creationId xmlns:p14="http://schemas.microsoft.com/office/powerpoint/2010/main" val="1596994313"/>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Statement w/dark background">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7C5EC3F5-808B-184C-A89B-4B25F801B6AC}"/>
              </a:ext>
            </a:extLst>
          </p:cNvPr>
          <p:cNvSpPr>
            <a:spLocks noGrp="1"/>
          </p:cNvSpPr>
          <p:nvPr>
            <p:ph type="body" sz="quarter" idx="21" hasCustomPrompt="1"/>
          </p:nvPr>
        </p:nvSpPr>
        <p:spPr>
          <a:xfrm>
            <a:off x="1828800" y="1876991"/>
            <a:ext cx="8534400" cy="2220095"/>
          </a:xfrm>
          <a:prstGeom prst="rect">
            <a:avLst/>
          </a:prstGeom>
        </p:spPr>
        <p:txBody>
          <a:bodyPr lIns="0" tIns="0" rIns="0" bIns="0" anchor="ctr" anchorCtr="0">
            <a:spAutoFit/>
          </a:bodyPr>
          <a:lstStyle>
            <a:lvl1pPr marL="0" indent="0" algn="ctr">
              <a:buNone/>
              <a:defRPr sz="5333">
                <a:solidFill>
                  <a:schemeClr val="bg1"/>
                </a:solidFill>
              </a:defRPr>
            </a:lvl1pPr>
            <a:lvl2pPr marL="365751" indent="0" algn="ctr">
              <a:buNone/>
              <a:defRPr sz="5333">
                <a:solidFill>
                  <a:srgbClr val="2774AE"/>
                </a:solidFill>
              </a:defRPr>
            </a:lvl2pPr>
            <a:lvl3pPr marL="731502" indent="0" algn="ctr">
              <a:buNone/>
              <a:defRPr sz="5333">
                <a:solidFill>
                  <a:srgbClr val="2774AE"/>
                </a:solidFill>
              </a:defRPr>
            </a:lvl3pPr>
            <a:lvl4pPr marL="1097253" indent="0" algn="ctr">
              <a:buNone/>
              <a:defRPr sz="5333">
                <a:solidFill>
                  <a:srgbClr val="2774AE"/>
                </a:solidFill>
              </a:defRPr>
            </a:lvl4pPr>
            <a:lvl5pPr marL="1463003" indent="0" algn="ctr">
              <a:buNone/>
              <a:defRPr sz="5333">
                <a:solidFill>
                  <a:srgbClr val="2774AE"/>
                </a:solidFill>
              </a:defRPr>
            </a:lvl5pPr>
          </a:lstStyle>
          <a:p>
            <a:pPr lvl="0"/>
            <a:r>
              <a:rPr lang="en-US" dirty="0"/>
              <a:t>Lorem ipsum dolor sit </a:t>
            </a:r>
            <a:r>
              <a:rPr lang="en-US" dirty="0" err="1"/>
              <a:t>amet</a:t>
            </a:r>
            <a:r>
              <a:rPr lang="en-US" dirty="0"/>
              <a:t> ex </a:t>
            </a:r>
            <a:r>
              <a:rPr lang="en-US" dirty="0" err="1"/>
              <a:t>eum</a:t>
            </a:r>
            <a:r>
              <a:rPr lang="en-US" dirty="0"/>
              <a:t> </a:t>
            </a:r>
            <a:r>
              <a:rPr lang="en-US" dirty="0" err="1"/>
              <a:t>reque</a:t>
            </a:r>
            <a:r>
              <a:rPr lang="en-US" dirty="0"/>
              <a:t> </a:t>
            </a:r>
            <a:r>
              <a:rPr lang="en-US" dirty="0" err="1"/>
              <a:t>graece</a:t>
            </a:r>
            <a:r>
              <a:rPr lang="en-US" dirty="0"/>
              <a:t> </a:t>
            </a:r>
            <a:r>
              <a:rPr lang="en-US" dirty="0" err="1"/>
              <a:t>nam</a:t>
            </a:r>
            <a:r>
              <a:rPr lang="en-US" dirty="0"/>
              <a:t> </a:t>
            </a:r>
            <a:r>
              <a:rPr lang="en-US" dirty="0" err="1"/>
              <a:t>harum</a:t>
            </a:r>
            <a:r>
              <a:rPr lang="en-US" dirty="0"/>
              <a:t> </a:t>
            </a:r>
            <a:r>
              <a:rPr lang="en-US" dirty="0" err="1"/>
              <a:t>vonsequat</a:t>
            </a:r>
            <a:endParaRPr lang="en-US" dirty="0"/>
          </a:p>
        </p:txBody>
      </p:sp>
    </p:spTree>
    <p:extLst>
      <p:ext uri="{BB962C8B-B14F-4D97-AF65-F5344CB8AC3E}">
        <p14:creationId xmlns:p14="http://schemas.microsoft.com/office/powerpoint/2010/main" val="3419773908"/>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38C41-DAF5-1A1D-1DCE-C45F9C1DAD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CDF545-F616-A29B-1B30-30E6763DB4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2B7C60E-7DA6-42E5-4C8C-09B78E74B0ED}"/>
              </a:ext>
            </a:extLst>
          </p:cNvPr>
          <p:cNvSpPr>
            <a:spLocks noGrp="1"/>
          </p:cNvSpPr>
          <p:nvPr>
            <p:ph type="dt" sz="half" idx="10"/>
          </p:nvPr>
        </p:nvSpPr>
        <p:spPr/>
        <p:txBody>
          <a:bodyPr/>
          <a:lstStyle/>
          <a:p>
            <a:fld id="{5415F9D9-0213-9249-8336-325B272A70D6}" type="datetimeFigureOut">
              <a:rPr lang="en-US" smtClean="0"/>
              <a:t>8/21/26</a:t>
            </a:fld>
            <a:endParaRPr lang="en-US"/>
          </a:p>
        </p:txBody>
      </p:sp>
      <p:sp>
        <p:nvSpPr>
          <p:cNvPr id="5" name="Footer Placeholder 4">
            <a:extLst>
              <a:ext uri="{FF2B5EF4-FFF2-40B4-BE49-F238E27FC236}">
                <a16:creationId xmlns:a16="http://schemas.microsoft.com/office/drawing/2014/main" id="{D167983C-A6FC-1D6F-DD82-EB42F3CE9D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029262-D419-FF69-E48A-823961A62EEC}"/>
              </a:ext>
            </a:extLst>
          </p:cNvPr>
          <p:cNvSpPr>
            <a:spLocks noGrp="1"/>
          </p:cNvSpPr>
          <p:nvPr>
            <p:ph type="sldNum" sz="quarter" idx="12"/>
          </p:nvPr>
        </p:nvSpPr>
        <p:spPr/>
        <p:txBody>
          <a:bodyPr/>
          <a:lstStyle/>
          <a:p>
            <a:fld id="{96CCC67C-4E0D-DC4E-94DF-C84345BAC111}" type="slidenum">
              <a:rPr lang="en-US" smtClean="0"/>
              <a:t>‹#›</a:t>
            </a:fld>
            <a:endParaRPr lang="en-US"/>
          </a:p>
        </p:txBody>
      </p:sp>
    </p:spTree>
    <p:extLst>
      <p:ext uri="{BB962C8B-B14F-4D97-AF65-F5344CB8AC3E}">
        <p14:creationId xmlns:p14="http://schemas.microsoft.com/office/powerpoint/2010/main" val="2863076706"/>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cSld name="Title Opener">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26" name="Content Placeholder 22">
            <a:extLst>
              <a:ext uri="{FF2B5EF4-FFF2-40B4-BE49-F238E27FC236}">
                <a16:creationId xmlns:a16="http://schemas.microsoft.com/office/drawing/2014/main" id="{C424A90F-84FD-434F-AF04-DB8738AB4794}"/>
              </a:ext>
            </a:extLst>
          </p:cNvPr>
          <p:cNvSpPr>
            <a:spLocks noGrp="1"/>
          </p:cNvSpPr>
          <p:nvPr>
            <p:ph sz="quarter" idx="22" hasCustomPrompt="1"/>
          </p:nvPr>
        </p:nvSpPr>
        <p:spPr>
          <a:xfrm>
            <a:off x="853440" y="6217878"/>
            <a:ext cx="2180212" cy="222753"/>
          </a:xfrm>
          <a:prstGeom prst="rect">
            <a:avLst/>
          </a:prstGeom>
        </p:spPr>
        <p:txBody>
          <a:bodyPr wrap="none" lIns="9144" tIns="0" bIns="0" anchor="b" anchorCtr="0">
            <a:spAutoFit/>
          </a:bodyPr>
          <a:lstStyle>
            <a:lvl1pPr marL="0" indent="0">
              <a:spcBef>
                <a:spcPts val="400"/>
              </a:spcBef>
              <a:buFontTx/>
              <a:buNone/>
              <a:defRPr sz="1600" b="0" i="0">
                <a:solidFill>
                  <a:srgbClr val="898989"/>
                </a:solidFill>
                <a:latin typeface="Helvetica Regular" pitchFamily="2" charset="0"/>
              </a:defRPr>
            </a:lvl1pPr>
            <a:lvl2pPr>
              <a:defRPr sz="1600"/>
            </a:lvl2pPr>
            <a:lvl3pPr>
              <a:defRPr sz="1600"/>
            </a:lvl3pPr>
            <a:lvl4pPr>
              <a:defRPr sz="1600"/>
            </a:lvl4pPr>
            <a:lvl5pPr>
              <a:defRPr sz="1600"/>
            </a:lvl5pPr>
          </a:lstStyle>
          <a:p>
            <a:r>
              <a:rPr lang="en-US" sz="1600" dirty="0">
                <a:solidFill>
                  <a:srgbClr val="58595B"/>
                </a:solidFill>
                <a:latin typeface="Helvetica" pitchFamily="2" charset="0"/>
              </a:rPr>
              <a:t>Title, Department Name</a:t>
            </a:r>
          </a:p>
        </p:txBody>
      </p:sp>
      <p:sp>
        <p:nvSpPr>
          <p:cNvPr id="28" name="Content Placeholder 22">
            <a:extLst>
              <a:ext uri="{FF2B5EF4-FFF2-40B4-BE49-F238E27FC236}">
                <a16:creationId xmlns:a16="http://schemas.microsoft.com/office/drawing/2014/main" id="{6013CCDF-D30B-8B49-870C-487BC9166588}"/>
              </a:ext>
            </a:extLst>
          </p:cNvPr>
          <p:cNvSpPr>
            <a:spLocks noGrp="1"/>
          </p:cNvSpPr>
          <p:nvPr>
            <p:ph sz="quarter" idx="23" hasCustomPrompt="1"/>
          </p:nvPr>
        </p:nvSpPr>
        <p:spPr>
          <a:xfrm>
            <a:off x="853440" y="5974038"/>
            <a:ext cx="1503232" cy="222753"/>
          </a:xfrm>
          <a:prstGeom prst="rect">
            <a:avLst/>
          </a:prstGeom>
        </p:spPr>
        <p:txBody>
          <a:bodyPr wrap="none" lIns="9144" tIns="0" bIns="0" anchor="b" anchorCtr="0">
            <a:spAutoFit/>
          </a:bodyPr>
          <a:lstStyle>
            <a:lvl1pPr marL="0" indent="0">
              <a:spcBef>
                <a:spcPts val="400"/>
              </a:spcBef>
              <a:buFontTx/>
              <a:buNone/>
              <a:defRPr sz="1600" b="0" i="0">
                <a:solidFill>
                  <a:srgbClr val="898989"/>
                </a:solidFill>
                <a:latin typeface="Helvetica Regular" pitchFamily="2" charset="0"/>
              </a:defRPr>
            </a:lvl1pPr>
            <a:lvl2pPr>
              <a:defRPr sz="1600"/>
            </a:lvl2pPr>
            <a:lvl3pPr>
              <a:defRPr sz="1600"/>
            </a:lvl3pPr>
            <a:lvl4pPr>
              <a:defRPr sz="1600"/>
            </a:lvl4pPr>
            <a:lvl5pPr>
              <a:defRPr sz="1600"/>
            </a:lvl5pPr>
          </a:lstStyle>
          <a:p>
            <a:r>
              <a:rPr lang="en-US" sz="1600" dirty="0">
                <a:solidFill>
                  <a:srgbClr val="58595B"/>
                </a:solidFill>
                <a:latin typeface="Helvetica" pitchFamily="2" charset="0"/>
              </a:rPr>
              <a:t>Presenter Name</a:t>
            </a:r>
          </a:p>
        </p:txBody>
      </p:sp>
      <p:sp>
        <p:nvSpPr>
          <p:cNvPr id="13" name="Picture Placeholder 5">
            <a:extLst>
              <a:ext uri="{FF2B5EF4-FFF2-40B4-BE49-F238E27FC236}">
                <a16:creationId xmlns:a16="http://schemas.microsoft.com/office/drawing/2014/main" id="{4C1BE7FB-0098-1444-898A-9FEDB68EF2C5}"/>
              </a:ext>
            </a:extLst>
          </p:cNvPr>
          <p:cNvSpPr>
            <a:spLocks noGrp="1"/>
          </p:cNvSpPr>
          <p:nvPr>
            <p:ph type="pic" sz="quarter" idx="24" hasCustomPrompt="1"/>
          </p:nvPr>
        </p:nvSpPr>
        <p:spPr>
          <a:xfrm>
            <a:off x="863598" y="635002"/>
            <a:ext cx="7419517" cy="1375519"/>
          </a:xfrm>
          <a:prstGeom prst="rect">
            <a:avLst/>
          </a:prstGeom>
        </p:spPr>
        <p:txBody>
          <a:bodyPr wrap="square" lIns="0" tIns="0" rIns="0" anchor="t" anchorCtr="0">
            <a:noAutofit/>
          </a:bodyPr>
          <a:lstStyle>
            <a:lvl1pPr marL="0" indent="0" algn="l">
              <a:buNone/>
              <a:defRPr sz="1333" u="none"/>
            </a:lvl1pPr>
          </a:lstStyle>
          <a:p>
            <a:r>
              <a:rPr lang="en-US" dirty="0"/>
              <a:t>Click the icon to insert the </a:t>
            </a:r>
            <a:r>
              <a:rPr lang="en-US" dirty="0" err="1"/>
              <a:t>Bxd-blk</a:t>
            </a:r>
            <a:r>
              <a:rPr lang="en-US" dirty="0"/>
              <a:t> or Boxed-</a:t>
            </a:r>
            <a:r>
              <a:rPr lang="en-US" dirty="0" err="1"/>
              <a:t>BlackType</a:t>
            </a:r>
            <a:r>
              <a:rPr lang="en-US" dirty="0"/>
              <a:t>, </a:t>
            </a:r>
            <a:r>
              <a:rPr lang="en-US" dirty="0" err="1"/>
              <a:t>svg</a:t>
            </a:r>
            <a:r>
              <a:rPr lang="en-US" dirty="0"/>
              <a:t> or </a:t>
            </a:r>
            <a:r>
              <a:rPr lang="en-US" dirty="0" err="1"/>
              <a:t>png</a:t>
            </a:r>
            <a:r>
              <a:rPr lang="en-US" dirty="0"/>
              <a:t> format version of your department logo. Follow the pink instructions.</a:t>
            </a:r>
          </a:p>
        </p:txBody>
      </p:sp>
      <p:sp>
        <p:nvSpPr>
          <p:cNvPr id="6" name="Text Placeholder 5">
            <a:extLst>
              <a:ext uri="{FF2B5EF4-FFF2-40B4-BE49-F238E27FC236}">
                <a16:creationId xmlns:a16="http://schemas.microsoft.com/office/drawing/2014/main" id="{D1A3CCD6-7C87-3540-AD4F-C4E375A40A67}"/>
              </a:ext>
            </a:extLst>
          </p:cNvPr>
          <p:cNvSpPr>
            <a:spLocks noGrp="1"/>
          </p:cNvSpPr>
          <p:nvPr>
            <p:ph type="body" sz="quarter" idx="25" hasCustomPrompt="1"/>
          </p:nvPr>
        </p:nvSpPr>
        <p:spPr>
          <a:xfrm>
            <a:off x="853440" y="2194560"/>
            <a:ext cx="4474815" cy="148567"/>
          </a:xfrm>
          <a:prstGeom prst="rect">
            <a:avLst/>
          </a:prstGeom>
        </p:spPr>
        <p:txBody>
          <a:bodyPr wrap="none" lIns="18288">
            <a:spAutoFit/>
          </a:bodyPr>
          <a:lstStyle>
            <a:lvl1pPr marL="0" indent="0">
              <a:buNone/>
              <a:defRPr sz="1067" cap="all" baseline="0">
                <a:latin typeface="+mn-lt"/>
              </a:defRPr>
            </a:lvl1pPr>
            <a:lvl2pPr marL="0" indent="0">
              <a:buFont typeface="Arial" panose="020B0604020202020204" pitchFamily="34" charset="0"/>
              <a:buNone/>
              <a:defRPr sz="1067">
                <a:latin typeface="+mn-lt"/>
              </a:defRPr>
            </a:lvl2pPr>
            <a:lvl3pPr marL="484620" indent="0">
              <a:buNone/>
              <a:defRPr sz="1067">
                <a:latin typeface="+mn-lt"/>
              </a:defRPr>
            </a:lvl3pPr>
            <a:lvl4pPr marL="0" indent="0">
              <a:buNone/>
              <a:defRPr sz="1067">
                <a:latin typeface="+mn-lt"/>
              </a:defRPr>
            </a:lvl4pPr>
            <a:lvl5pPr marL="0" indent="0">
              <a:buNone/>
              <a:defRPr sz="1067">
                <a:latin typeface="+mn-lt"/>
              </a:defRPr>
            </a:lvl5pPr>
          </a:lstStyle>
          <a:p>
            <a:pPr lvl="0"/>
            <a:r>
              <a:rPr lang="en-US" dirty="0"/>
              <a:t>JOB # GOES HERE [REMOVE FOR LIVE AUDIENCE PRESENTATION]</a:t>
            </a:r>
          </a:p>
        </p:txBody>
      </p:sp>
      <p:sp>
        <p:nvSpPr>
          <p:cNvPr id="10" name="Text Placeholder 9">
            <a:extLst>
              <a:ext uri="{FF2B5EF4-FFF2-40B4-BE49-F238E27FC236}">
                <a16:creationId xmlns:a16="http://schemas.microsoft.com/office/drawing/2014/main" id="{E60C41A6-45A6-5B44-9CEC-EBB9C50F73C1}"/>
              </a:ext>
            </a:extLst>
          </p:cNvPr>
          <p:cNvSpPr>
            <a:spLocks noGrp="1"/>
          </p:cNvSpPr>
          <p:nvPr>
            <p:ph type="body" sz="quarter" idx="27" hasCustomPrompt="1"/>
          </p:nvPr>
        </p:nvSpPr>
        <p:spPr>
          <a:xfrm>
            <a:off x="4706470" y="4256635"/>
            <a:ext cx="6510169" cy="333233"/>
          </a:xfrm>
          <a:prstGeom prst="rect">
            <a:avLst/>
          </a:prstGeom>
        </p:spPr>
        <p:txBody>
          <a:bodyPr lIns="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1. GUIDES – To make sure guides are visible, inside the View ribbon, click the Guides checkbox. Then click the icon inside the picture frame to add your logo.</a:t>
            </a:r>
          </a:p>
        </p:txBody>
      </p:sp>
      <p:sp>
        <p:nvSpPr>
          <p:cNvPr id="22" name="Text Placeholder 9">
            <a:extLst>
              <a:ext uri="{FF2B5EF4-FFF2-40B4-BE49-F238E27FC236}">
                <a16:creationId xmlns:a16="http://schemas.microsoft.com/office/drawing/2014/main" id="{A7DA1E21-D79E-F544-A510-7244E006EC4A}"/>
              </a:ext>
            </a:extLst>
          </p:cNvPr>
          <p:cNvSpPr>
            <a:spLocks noGrp="1"/>
          </p:cNvSpPr>
          <p:nvPr>
            <p:ph type="body" sz="quarter" idx="28" hasCustomPrompt="1"/>
          </p:nvPr>
        </p:nvSpPr>
        <p:spPr>
          <a:xfrm>
            <a:off x="4706470" y="4700563"/>
            <a:ext cx="6510169" cy="333233"/>
          </a:xfrm>
          <a:prstGeom prst="rect">
            <a:avLst/>
          </a:prstGeom>
        </p:spPr>
        <p:txBody>
          <a:bodyPr lIns="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2. QUALITY – For the sharpest image, we recommend selecting your logo from the </a:t>
            </a:r>
            <a:r>
              <a:rPr lang="en-US" dirty="0" err="1"/>
              <a:t>svg</a:t>
            </a:r>
            <a:r>
              <a:rPr lang="en-US" dirty="0"/>
              <a:t> folder. Insert the </a:t>
            </a:r>
            <a:r>
              <a:rPr lang="en-US" dirty="0" err="1"/>
              <a:t>Bxd-blk</a:t>
            </a:r>
            <a:r>
              <a:rPr lang="en-US" dirty="0"/>
              <a:t> or Boxed-</a:t>
            </a:r>
            <a:r>
              <a:rPr lang="en-US" dirty="0" err="1"/>
              <a:t>BlackType</a:t>
            </a:r>
            <a:r>
              <a:rPr lang="en-US" dirty="0"/>
              <a:t> version and it will appear in the picture frame.</a:t>
            </a:r>
          </a:p>
        </p:txBody>
      </p:sp>
      <p:sp>
        <p:nvSpPr>
          <p:cNvPr id="23" name="Text Placeholder 9">
            <a:extLst>
              <a:ext uri="{FF2B5EF4-FFF2-40B4-BE49-F238E27FC236}">
                <a16:creationId xmlns:a16="http://schemas.microsoft.com/office/drawing/2014/main" id="{624A8DDF-AAAB-5F4B-94B6-2B8F1EAAD0A7}"/>
              </a:ext>
            </a:extLst>
          </p:cNvPr>
          <p:cNvSpPr>
            <a:spLocks noGrp="1"/>
          </p:cNvSpPr>
          <p:nvPr>
            <p:ph type="body" sz="quarter" idx="29" hasCustomPrompt="1"/>
          </p:nvPr>
        </p:nvSpPr>
        <p:spPr>
          <a:xfrm>
            <a:off x="4706470" y="5144491"/>
            <a:ext cx="6510169" cy="955048"/>
          </a:xfrm>
          <a:prstGeom prst="rect">
            <a:avLst/>
          </a:prstGeom>
        </p:spPr>
        <p:txBody>
          <a:bodyPr lIns="0" tIns="45720" rIns="91440" bIns="4572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lvl="0"/>
            <a:r>
              <a:rPr lang="en-US" dirty="0"/>
              <a:t>3. SCALE – With the picture frame selected, inside the Graphic Format ribbon, click the Format Pane. Click the Size and Properties icon and open the Size section. Make sure the boxes for Lock aspect ratio and Relative to original picture size are checked. Click the RESET button to resize the logo in the frame. Continue resizing using the scaling arrows if necessary. The blue UCLA logo box should match up with the top and bottom guides.</a:t>
            </a:r>
          </a:p>
        </p:txBody>
      </p:sp>
      <p:sp>
        <p:nvSpPr>
          <p:cNvPr id="24" name="Text Placeholder 9">
            <a:extLst>
              <a:ext uri="{FF2B5EF4-FFF2-40B4-BE49-F238E27FC236}">
                <a16:creationId xmlns:a16="http://schemas.microsoft.com/office/drawing/2014/main" id="{780DC648-A60E-984C-B078-E1226FC92945}"/>
              </a:ext>
            </a:extLst>
          </p:cNvPr>
          <p:cNvSpPr>
            <a:spLocks noGrp="1"/>
          </p:cNvSpPr>
          <p:nvPr>
            <p:ph type="body" sz="quarter" idx="30" hasCustomPrompt="1"/>
          </p:nvPr>
        </p:nvSpPr>
        <p:spPr>
          <a:xfrm>
            <a:off x="4706470" y="6208237"/>
            <a:ext cx="6510169" cy="167140"/>
          </a:xfrm>
          <a:prstGeom prst="rect">
            <a:avLst/>
          </a:prstGeom>
        </p:spPr>
        <p:txBody>
          <a:bodyPr lIns="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lvl="0"/>
            <a:r>
              <a:rPr lang="en-US" dirty="0"/>
              <a:t>4. POSITION – Align the blue UCLA logo box to meet the left guide. </a:t>
            </a:r>
          </a:p>
        </p:txBody>
      </p:sp>
      <p:sp>
        <p:nvSpPr>
          <p:cNvPr id="8" name="Text Placeholder 7">
            <a:extLst>
              <a:ext uri="{FF2B5EF4-FFF2-40B4-BE49-F238E27FC236}">
                <a16:creationId xmlns:a16="http://schemas.microsoft.com/office/drawing/2014/main" id="{2FA6F6D3-C084-D543-B260-D6C73FE285CF}"/>
              </a:ext>
            </a:extLst>
          </p:cNvPr>
          <p:cNvSpPr>
            <a:spLocks noGrp="1"/>
          </p:cNvSpPr>
          <p:nvPr>
            <p:ph type="body" sz="quarter" idx="31" hasCustomPrompt="1"/>
          </p:nvPr>
        </p:nvSpPr>
        <p:spPr>
          <a:xfrm>
            <a:off x="853440" y="2523744"/>
            <a:ext cx="10363200" cy="1470061"/>
          </a:xfrm>
          <a:prstGeom prst="rect">
            <a:avLst/>
          </a:prstGeom>
        </p:spPr>
        <p:txBody>
          <a:bodyPr wrap="square" anchor="ctr" anchorCtr="0">
            <a:spAutoFit/>
          </a:bodyPr>
          <a:lstStyle>
            <a:lvl1pPr marL="0" indent="0">
              <a:buNone/>
              <a:defRPr sz="4800" b="1">
                <a:latin typeface="+mj-lt"/>
              </a:defRPr>
            </a:lvl1pPr>
            <a:lvl2pPr marL="0" indent="0">
              <a:buFont typeface="Arial" panose="020B0604020202020204" pitchFamily="34" charset="0"/>
              <a:buNone/>
              <a:defRPr sz="4800" b="1">
                <a:latin typeface="+mj-lt"/>
              </a:defRPr>
            </a:lvl2pPr>
            <a:lvl3pPr marL="484620" indent="0">
              <a:buNone/>
              <a:defRPr sz="4800" b="1">
                <a:latin typeface="+mj-lt"/>
              </a:defRPr>
            </a:lvl3pPr>
            <a:lvl4pPr marL="0" indent="0">
              <a:buNone/>
              <a:defRPr sz="4800" b="1">
                <a:latin typeface="+mj-lt"/>
              </a:defRPr>
            </a:lvl4pPr>
            <a:lvl5pPr marL="0" indent="0">
              <a:buNone/>
              <a:defRPr sz="4800" b="1">
                <a:latin typeface="+mj-lt"/>
              </a:defRPr>
            </a:lvl5pPr>
          </a:lstStyle>
          <a:p>
            <a:pPr lvl="0"/>
            <a:r>
              <a:rPr lang="en-US" dirty="0"/>
              <a:t>Presentation Opener Title</a:t>
            </a:r>
          </a:p>
          <a:p>
            <a:pPr lvl="0"/>
            <a:r>
              <a:rPr lang="en-US" dirty="0"/>
              <a:t>Goes Here</a:t>
            </a:r>
          </a:p>
        </p:txBody>
      </p:sp>
    </p:spTree>
    <p:extLst>
      <p:ext uri="{BB962C8B-B14F-4D97-AF65-F5344CB8AC3E}">
        <p14:creationId xmlns:p14="http://schemas.microsoft.com/office/powerpoint/2010/main" val="1712141562"/>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2A330-A067-4BFE-DF8B-FD4899939E2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242A82D-4CEC-E518-3642-6FC522BCC38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1C6031E-4B37-2BC4-0298-6D674EB9EF37}"/>
              </a:ext>
            </a:extLst>
          </p:cNvPr>
          <p:cNvSpPr>
            <a:spLocks noGrp="1"/>
          </p:cNvSpPr>
          <p:nvPr>
            <p:ph type="dt" sz="half" idx="10"/>
          </p:nvPr>
        </p:nvSpPr>
        <p:spPr/>
        <p:txBody>
          <a:bodyPr/>
          <a:lstStyle/>
          <a:p>
            <a:fld id="{5415F9D9-0213-9249-8336-325B272A70D6}" type="datetimeFigureOut">
              <a:rPr lang="en-US" smtClean="0"/>
              <a:t>8/21/26</a:t>
            </a:fld>
            <a:endParaRPr lang="en-US"/>
          </a:p>
        </p:txBody>
      </p:sp>
      <p:sp>
        <p:nvSpPr>
          <p:cNvPr id="5" name="Footer Placeholder 4">
            <a:extLst>
              <a:ext uri="{FF2B5EF4-FFF2-40B4-BE49-F238E27FC236}">
                <a16:creationId xmlns:a16="http://schemas.microsoft.com/office/drawing/2014/main" id="{06DFD4B4-B7D2-9A97-9D75-86EB472FC0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863283-4701-528D-4B85-E875F23A7251}"/>
              </a:ext>
            </a:extLst>
          </p:cNvPr>
          <p:cNvSpPr>
            <a:spLocks noGrp="1"/>
          </p:cNvSpPr>
          <p:nvPr>
            <p:ph type="sldNum" sz="quarter" idx="12"/>
          </p:nvPr>
        </p:nvSpPr>
        <p:spPr/>
        <p:txBody>
          <a:bodyPr/>
          <a:lstStyle/>
          <a:p>
            <a:fld id="{96CCC67C-4E0D-DC4E-94DF-C84345BAC111}" type="slidenum">
              <a:rPr lang="en-US" smtClean="0"/>
              <a:t>‹#›</a:t>
            </a:fld>
            <a:endParaRPr lang="en-US"/>
          </a:p>
        </p:txBody>
      </p:sp>
    </p:spTree>
    <p:extLst>
      <p:ext uri="{BB962C8B-B14F-4D97-AF65-F5344CB8AC3E}">
        <p14:creationId xmlns:p14="http://schemas.microsoft.com/office/powerpoint/2010/main" val="1219165667"/>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Title Opener">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5" name="Background">
            <a:extLst>
              <a:ext uri="{FF2B5EF4-FFF2-40B4-BE49-F238E27FC236}">
                <a16:creationId xmlns:a16="http://schemas.microsoft.com/office/drawing/2014/main" id="{4C1E4286-FD2F-814C-A4E5-B50094C0B6DB}"/>
              </a:ext>
            </a:extLst>
          </p:cNvPr>
          <p:cNvSpPr>
            <a:spLocks noChangeAspect="1"/>
          </p:cNvSpPr>
          <p:nvPr/>
        </p:nvSpPr>
        <p:spPr>
          <a:xfrm>
            <a:off x="0" y="0"/>
            <a:ext cx="12192000" cy="68685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US" sz="5333" b="0" i="0" dirty="0">
              <a:latin typeface="Helvetica Regular" pitchFamily="2" charset="0"/>
            </a:endParaRPr>
          </a:p>
        </p:txBody>
      </p:sp>
      <p:sp>
        <p:nvSpPr>
          <p:cNvPr id="26" name="Content Placeholder 22">
            <a:extLst>
              <a:ext uri="{FF2B5EF4-FFF2-40B4-BE49-F238E27FC236}">
                <a16:creationId xmlns:a16="http://schemas.microsoft.com/office/drawing/2014/main" id="{C424A90F-84FD-434F-AF04-DB8738AB4794}"/>
              </a:ext>
            </a:extLst>
          </p:cNvPr>
          <p:cNvSpPr>
            <a:spLocks noGrp="1"/>
          </p:cNvSpPr>
          <p:nvPr>
            <p:ph sz="quarter" idx="22" hasCustomPrompt="1"/>
          </p:nvPr>
        </p:nvSpPr>
        <p:spPr>
          <a:xfrm>
            <a:off x="853440" y="6217878"/>
            <a:ext cx="2180212" cy="222753"/>
          </a:xfrm>
          <a:prstGeom prst="rect">
            <a:avLst/>
          </a:prstGeom>
        </p:spPr>
        <p:txBody>
          <a:bodyPr wrap="none" lIns="9144" tIns="0" bIns="0" anchor="b" anchorCtr="0">
            <a:spAutoFit/>
          </a:bodyPr>
          <a:lstStyle>
            <a:lvl1pPr marL="0" indent="0">
              <a:spcBef>
                <a:spcPts val="400"/>
              </a:spcBef>
              <a:buFontTx/>
              <a:buNone/>
              <a:defRPr sz="1600" b="0" i="0">
                <a:solidFill>
                  <a:srgbClr val="898989"/>
                </a:solidFill>
                <a:latin typeface="Helvetica Regular" pitchFamily="2" charset="0"/>
              </a:defRPr>
            </a:lvl1pPr>
            <a:lvl2pPr>
              <a:defRPr sz="1600"/>
            </a:lvl2pPr>
            <a:lvl3pPr>
              <a:defRPr sz="1600"/>
            </a:lvl3pPr>
            <a:lvl4pPr>
              <a:defRPr sz="1600"/>
            </a:lvl4pPr>
            <a:lvl5pPr>
              <a:defRPr sz="1600"/>
            </a:lvl5pPr>
          </a:lstStyle>
          <a:p>
            <a:r>
              <a:rPr lang="en-US" sz="1600" dirty="0">
                <a:solidFill>
                  <a:srgbClr val="58595B"/>
                </a:solidFill>
                <a:latin typeface="Helvetica" pitchFamily="2" charset="0"/>
              </a:rPr>
              <a:t>Title, Department Name</a:t>
            </a:r>
          </a:p>
        </p:txBody>
      </p:sp>
      <p:sp>
        <p:nvSpPr>
          <p:cNvPr id="28" name="Content Placeholder 22">
            <a:extLst>
              <a:ext uri="{FF2B5EF4-FFF2-40B4-BE49-F238E27FC236}">
                <a16:creationId xmlns:a16="http://schemas.microsoft.com/office/drawing/2014/main" id="{6013CCDF-D30B-8B49-870C-487BC9166588}"/>
              </a:ext>
            </a:extLst>
          </p:cNvPr>
          <p:cNvSpPr>
            <a:spLocks noGrp="1"/>
          </p:cNvSpPr>
          <p:nvPr>
            <p:ph sz="quarter" idx="23" hasCustomPrompt="1"/>
          </p:nvPr>
        </p:nvSpPr>
        <p:spPr>
          <a:xfrm>
            <a:off x="853440" y="5974038"/>
            <a:ext cx="1503232" cy="222753"/>
          </a:xfrm>
          <a:prstGeom prst="rect">
            <a:avLst/>
          </a:prstGeom>
        </p:spPr>
        <p:txBody>
          <a:bodyPr wrap="none" lIns="9144" tIns="0" bIns="0" anchor="b" anchorCtr="0">
            <a:spAutoFit/>
          </a:bodyPr>
          <a:lstStyle>
            <a:lvl1pPr marL="0" indent="0">
              <a:spcBef>
                <a:spcPts val="400"/>
              </a:spcBef>
              <a:buFontTx/>
              <a:buNone/>
              <a:defRPr sz="1600" b="0" i="0">
                <a:solidFill>
                  <a:srgbClr val="898989"/>
                </a:solidFill>
                <a:latin typeface="Helvetica Regular" pitchFamily="2" charset="0"/>
              </a:defRPr>
            </a:lvl1pPr>
            <a:lvl2pPr>
              <a:defRPr sz="1600"/>
            </a:lvl2pPr>
            <a:lvl3pPr>
              <a:defRPr sz="1600"/>
            </a:lvl3pPr>
            <a:lvl4pPr>
              <a:defRPr sz="1600"/>
            </a:lvl4pPr>
            <a:lvl5pPr>
              <a:defRPr sz="1600"/>
            </a:lvl5pPr>
          </a:lstStyle>
          <a:p>
            <a:r>
              <a:rPr lang="en-US" sz="1600" dirty="0">
                <a:solidFill>
                  <a:srgbClr val="58595B"/>
                </a:solidFill>
                <a:latin typeface="Helvetica" pitchFamily="2" charset="0"/>
              </a:rPr>
              <a:t>Presenter Name</a:t>
            </a:r>
          </a:p>
        </p:txBody>
      </p:sp>
      <p:sp>
        <p:nvSpPr>
          <p:cNvPr id="15" name="Header rule">
            <a:extLst>
              <a:ext uri="{FF2B5EF4-FFF2-40B4-BE49-F238E27FC236}">
                <a16:creationId xmlns:a16="http://schemas.microsoft.com/office/drawing/2014/main" id="{9D6D4E19-3FBE-DF40-B8C1-98D35A8D9F51}"/>
              </a:ext>
            </a:extLst>
          </p:cNvPr>
          <p:cNvSpPr/>
          <p:nvPr/>
        </p:nvSpPr>
        <p:spPr>
          <a:xfrm>
            <a:off x="853440" y="4023360"/>
            <a:ext cx="10363200" cy="48768"/>
          </a:xfrm>
          <a:prstGeom prst="rect">
            <a:avLst/>
          </a:prstGeom>
          <a:solidFill>
            <a:srgbClr val="2C75A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1800" b="0" i="0" dirty="0">
              <a:latin typeface="Helvetica Regular" pitchFamily="2" charset="0"/>
            </a:endParaRPr>
          </a:p>
        </p:txBody>
      </p:sp>
      <p:sp>
        <p:nvSpPr>
          <p:cNvPr id="7" name="Header rule">
            <a:extLst>
              <a:ext uri="{FF2B5EF4-FFF2-40B4-BE49-F238E27FC236}">
                <a16:creationId xmlns:a16="http://schemas.microsoft.com/office/drawing/2014/main" id="{09B1960F-507A-E84C-8B64-1891B754A975}"/>
              </a:ext>
            </a:extLst>
          </p:cNvPr>
          <p:cNvSpPr/>
          <p:nvPr/>
        </p:nvSpPr>
        <p:spPr>
          <a:xfrm>
            <a:off x="853440" y="2438400"/>
            <a:ext cx="10363200" cy="48768"/>
          </a:xfrm>
          <a:prstGeom prst="rect">
            <a:avLst/>
          </a:prstGeom>
          <a:solidFill>
            <a:srgbClr val="2C75A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1800" b="0" i="0" dirty="0">
              <a:latin typeface="Helvetica Regular" pitchFamily="2" charset="0"/>
            </a:endParaRPr>
          </a:p>
        </p:txBody>
      </p:sp>
      <p:pic>
        <p:nvPicPr>
          <p:cNvPr id="3" name="logo lockup" hidden="1">
            <a:extLst>
              <a:ext uri="{FF2B5EF4-FFF2-40B4-BE49-F238E27FC236}">
                <a16:creationId xmlns:a16="http://schemas.microsoft.com/office/drawing/2014/main" id="{A0682890-AF0C-4247-AD31-1CB6F62F7850}"/>
              </a:ext>
            </a:extLst>
          </p:cNvPr>
          <p:cNvPicPr>
            <a:picLocks noChangeAspect="1"/>
          </p:cNvPicPr>
          <p:nvPr/>
        </p:nvPicPr>
        <p:blipFill>
          <a:blip r:embed="rId2"/>
          <a:stretch>
            <a:fillRect/>
          </a:stretch>
        </p:blipFill>
        <p:spPr>
          <a:xfrm>
            <a:off x="853440" y="631500"/>
            <a:ext cx="4572000" cy="508000"/>
          </a:xfrm>
          <a:prstGeom prst="rect">
            <a:avLst/>
          </a:prstGeom>
        </p:spPr>
      </p:pic>
      <p:sp>
        <p:nvSpPr>
          <p:cNvPr id="13" name="Picture Placeholder 5">
            <a:extLst>
              <a:ext uri="{FF2B5EF4-FFF2-40B4-BE49-F238E27FC236}">
                <a16:creationId xmlns:a16="http://schemas.microsoft.com/office/drawing/2014/main" id="{4C1BE7FB-0098-1444-898A-9FEDB68EF2C5}"/>
              </a:ext>
            </a:extLst>
          </p:cNvPr>
          <p:cNvSpPr>
            <a:spLocks noGrp="1"/>
          </p:cNvSpPr>
          <p:nvPr>
            <p:ph type="pic" sz="quarter" idx="24" hasCustomPrompt="1"/>
          </p:nvPr>
        </p:nvSpPr>
        <p:spPr>
          <a:xfrm>
            <a:off x="863598" y="635002"/>
            <a:ext cx="7419517" cy="1375519"/>
          </a:xfrm>
          <a:prstGeom prst="rect">
            <a:avLst/>
          </a:prstGeom>
        </p:spPr>
        <p:txBody>
          <a:bodyPr wrap="square" lIns="0" tIns="0" rIns="0" anchor="t" anchorCtr="0">
            <a:noAutofit/>
          </a:bodyPr>
          <a:lstStyle>
            <a:lvl1pPr marL="0" indent="0" algn="l">
              <a:buNone/>
              <a:defRPr sz="1333" u="none"/>
            </a:lvl1pPr>
          </a:lstStyle>
          <a:p>
            <a:r>
              <a:rPr lang="en-US" dirty="0"/>
              <a:t>Click the icon to insert the </a:t>
            </a:r>
            <a:r>
              <a:rPr lang="en-US" dirty="0" err="1"/>
              <a:t>Bxd-blk</a:t>
            </a:r>
            <a:r>
              <a:rPr lang="en-US" dirty="0"/>
              <a:t> or Boxed-</a:t>
            </a:r>
            <a:r>
              <a:rPr lang="en-US" dirty="0" err="1"/>
              <a:t>BlackType</a:t>
            </a:r>
            <a:r>
              <a:rPr lang="en-US" dirty="0"/>
              <a:t>, </a:t>
            </a:r>
            <a:r>
              <a:rPr lang="en-US" dirty="0" err="1"/>
              <a:t>svg</a:t>
            </a:r>
            <a:r>
              <a:rPr lang="en-US" dirty="0"/>
              <a:t> or </a:t>
            </a:r>
            <a:r>
              <a:rPr lang="en-US" dirty="0" err="1"/>
              <a:t>png</a:t>
            </a:r>
            <a:r>
              <a:rPr lang="en-US" dirty="0"/>
              <a:t> format version of your department logo. Follow the pink instructions.</a:t>
            </a:r>
          </a:p>
        </p:txBody>
      </p:sp>
      <p:sp>
        <p:nvSpPr>
          <p:cNvPr id="12" name="TextBox 11" hidden="1">
            <a:extLst>
              <a:ext uri="{FF2B5EF4-FFF2-40B4-BE49-F238E27FC236}">
                <a16:creationId xmlns:a16="http://schemas.microsoft.com/office/drawing/2014/main" id="{992A067E-6CB9-C14C-9A18-33F98E6EF3A7}"/>
              </a:ext>
            </a:extLst>
          </p:cNvPr>
          <p:cNvSpPr txBox="1"/>
          <p:nvPr/>
        </p:nvSpPr>
        <p:spPr>
          <a:xfrm>
            <a:off x="865632" y="633984"/>
            <a:ext cx="1066800" cy="499872"/>
          </a:xfrm>
          <a:prstGeom prst="rect">
            <a:avLst/>
          </a:prstGeom>
          <a:solidFill>
            <a:srgbClr val="FF00FF"/>
          </a:solidFill>
          <a:ln w="6350">
            <a:noFill/>
          </a:ln>
        </p:spPr>
        <p:txBody>
          <a:bodyPr wrap="square" lIns="24384" tIns="12192" rIns="24384" bIns="0" rtlCol="0" anchor="ctr" anchorCtr="1">
            <a:normAutofit fontScale="85000" lnSpcReduction="20000"/>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067" dirty="0">
                <a:solidFill>
                  <a:schemeClr val="bg1"/>
                </a:solidFill>
              </a:rPr>
              <a:t>Resize the UCLA logo to match the size &amp; position of this box</a:t>
            </a:r>
          </a:p>
        </p:txBody>
      </p:sp>
      <p:sp>
        <p:nvSpPr>
          <p:cNvPr id="6" name="Text Placeholder 5">
            <a:extLst>
              <a:ext uri="{FF2B5EF4-FFF2-40B4-BE49-F238E27FC236}">
                <a16:creationId xmlns:a16="http://schemas.microsoft.com/office/drawing/2014/main" id="{D1A3CCD6-7C87-3540-AD4F-C4E375A40A67}"/>
              </a:ext>
            </a:extLst>
          </p:cNvPr>
          <p:cNvSpPr>
            <a:spLocks noGrp="1"/>
          </p:cNvSpPr>
          <p:nvPr>
            <p:ph type="body" sz="quarter" idx="25" hasCustomPrompt="1"/>
          </p:nvPr>
        </p:nvSpPr>
        <p:spPr>
          <a:xfrm>
            <a:off x="853440" y="2194560"/>
            <a:ext cx="4474815" cy="148567"/>
          </a:xfrm>
          <a:prstGeom prst="rect">
            <a:avLst/>
          </a:prstGeom>
        </p:spPr>
        <p:txBody>
          <a:bodyPr wrap="none" lIns="18288">
            <a:spAutoFit/>
          </a:bodyPr>
          <a:lstStyle>
            <a:lvl1pPr marL="0" indent="0">
              <a:buNone/>
              <a:defRPr sz="1067" cap="all" baseline="0">
                <a:latin typeface="+mn-lt"/>
              </a:defRPr>
            </a:lvl1pPr>
            <a:lvl2pPr marL="0" indent="0">
              <a:buFont typeface="Arial" panose="020B0604020202020204" pitchFamily="34" charset="0"/>
              <a:buNone/>
              <a:defRPr sz="1067">
                <a:latin typeface="+mn-lt"/>
              </a:defRPr>
            </a:lvl2pPr>
            <a:lvl3pPr marL="484620" indent="0">
              <a:buNone/>
              <a:defRPr sz="1067">
                <a:latin typeface="+mn-lt"/>
              </a:defRPr>
            </a:lvl3pPr>
            <a:lvl4pPr marL="0" indent="0">
              <a:buNone/>
              <a:defRPr sz="1067">
                <a:latin typeface="+mn-lt"/>
              </a:defRPr>
            </a:lvl4pPr>
            <a:lvl5pPr marL="0" indent="0">
              <a:buNone/>
              <a:defRPr sz="1067">
                <a:latin typeface="+mn-lt"/>
              </a:defRPr>
            </a:lvl5pPr>
          </a:lstStyle>
          <a:p>
            <a:pPr lvl="0"/>
            <a:r>
              <a:rPr lang="en-US" dirty="0"/>
              <a:t>JOB # GOES HERE [REMOVE FOR LIVE AUDIENCE PRESENTATION]</a:t>
            </a:r>
          </a:p>
        </p:txBody>
      </p:sp>
      <p:sp>
        <p:nvSpPr>
          <p:cNvPr id="2" name="TextBox 1">
            <a:extLst>
              <a:ext uri="{FF2B5EF4-FFF2-40B4-BE49-F238E27FC236}">
                <a16:creationId xmlns:a16="http://schemas.microsoft.com/office/drawing/2014/main" id="{E2AB141D-50D8-B545-AC99-DA856384CC54}"/>
              </a:ext>
            </a:extLst>
          </p:cNvPr>
          <p:cNvSpPr txBox="1"/>
          <p:nvPr/>
        </p:nvSpPr>
        <p:spPr>
          <a:xfrm>
            <a:off x="8793019" y="406400"/>
            <a:ext cx="1902691" cy="369332"/>
          </a:xfrm>
          <a:prstGeom prst="rect">
            <a:avLst/>
          </a:prstGeom>
          <a:noFill/>
        </p:spPr>
        <p:txBody>
          <a:bodyPr wrap="square" rtlCol="0">
            <a:spAutoFit/>
          </a:bodyPr>
          <a:lstStyle/>
          <a:p>
            <a:endParaRPr lang="en-US" sz="1800" dirty="0"/>
          </a:p>
        </p:txBody>
      </p:sp>
      <p:sp>
        <p:nvSpPr>
          <p:cNvPr id="10" name="Text Placeholder 9">
            <a:extLst>
              <a:ext uri="{FF2B5EF4-FFF2-40B4-BE49-F238E27FC236}">
                <a16:creationId xmlns:a16="http://schemas.microsoft.com/office/drawing/2014/main" id="{E60C41A6-45A6-5B44-9CEC-EBB9C50F73C1}"/>
              </a:ext>
            </a:extLst>
          </p:cNvPr>
          <p:cNvSpPr>
            <a:spLocks noGrp="1"/>
          </p:cNvSpPr>
          <p:nvPr>
            <p:ph type="body" sz="quarter" idx="27" hasCustomPrompt="1"/>
          </p:nvPr>
        </p:nvSpPr>
        <p:spPr>
          <a:xfrm>
            <a:off x="4706470" y="4256635"/>
            <a:ext cx="6510169" cy="333233"/>
          </a:xfrm>
          <a:prstGeom prst="rect">
            <a:avLst/>
          </a:prstGeom>
        </p:spPr>
        <p:txBody>
          <a:bodyPr lIns="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1. GUIDES – To make sure guides are visible, inside the View ribbon, click the Guides checkbox. Then click the icon inside the picture frame to add your logo.</a:t>
            </a:r>
          </a:p>
        </p:txBody>
      </p:sp>
      <p:sp>
        <p:nvSpPr>
          <p:cNvPr id="22" name="Text Placeholder 9">
            <a:extLst>
              <a:ext uri="{FF2B5EF4-FFF2-40B4-BE49-F238E27FC236}">
                <a16:creationId xmlns:a16="http://schemas.microsoft.com/office/drawing/2014/main" id="{A7DA1E21-D79E-F544-A510-7244E006EC4A}"/>
              </a:ext>
            </a:extLst>
          </p:cNvPr>
          <p:cNvSpPr>
            <a:spLocks noGrp="1"/>
          </p:cNvSpPr>
          <p:nvPr>
            <p:ph type="body" sz="quarter" idx="28" hasCustomPrompt="1"/>
          </p:nvPr>
        </p:nvSpPr>
        <p:spPr>
          <a:xfrm>
            <a:off x="4706470" y="4700563"/>
            <a:ext cx="6510169" cy="333233"/>
          </a:xfrm>
          <a:prstGeom prst="rect">
            <a:avLst/>
          </a:prstGeom>
        </p:spPr>
        <p:txBody>
          <a:bodyPr lIns="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2. QUALITY – For the sharpest image, we recommend selecting your logo from the </a:t>
            </a:r>
            <a:r>
              <a:rPr lang="en-US" dirty="0" err="1"/>
              <a:t>svg</a:t>
            </a:r>
            <a:r>
              <a:rPr lang="en-US" dirty="0"/>
              <a:t> folder. Insert the </a:t>
            </a:r>
            <a:r>
              <a:rPr lang="en-US" dirty="0" err="1"/>
              <a:t>Bxd-blk</a:t>
            </a:r>
            <a:r>
              <a:rPr lang="en-US" dirty="0"/>
              <a:t> or Boxed-</a:t>
            </a:r>
            <a:r>
              <a:rPr lang="en-US" dirty="0" err="1"/>
              <a:t>BlackType</a:t>
            </a:r>
            <a:r>
              <a:rPr lang="en-US" dirty="0"/>
              <a:t> version and it will appear in the picture frame.</a:t>
            </a:r>
          </a:p>
        </p:txBody>
      </p:sp>
      <p:sp>
        <p:nvSpPr>
          <p:cNvPr id="23" name="Text Placeholder 9">
            <a:extLst>
              <a:ext uri="{FF2B5EF4-FFF2-40B4-BE49-F238E27FC236}">
                <a16:creationId xmlns:a16="http://schemas.microsoft.com/office/drawing/2014/main" id="{624A8DDF-AAAB-5F4B-94B6-2B8F1EAAD0A7}"/>
              </a:ext>
            </a:extLst>
          </p:cNvPr>
          <p:cNvSpPr>
            <a:spLocks noGrp="1"/>
          </p:cNvSpPr>
          <p:nvPr>
            <p:ph type="body" sz="quarter" idx="29" hasCustomPrompt="1"/>
          </p:nvPr>
        </p:nvSpPr>
        <p:spPr>
          <a:xfrm>
            <a:off x="4706470" y="5144491"/>
            <a:ext cx="6510169" cy="955048"/>
          </a:xfrm>
          <a:prstGeom prst="rect">
            <a:avLst/>
          </a:prstGeom>
        </p:spPr>
        <p:txBody>
          <a:bodyPr lIns="0" tIns="45720" rIns="91440" bIns="4572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lvl="0"/>
            <a:r>
              <a:rPr lang="en-US" dirty="0"/>
              <a:t>3. SCALE – With the picture frame selected, inside the Graphic Format ribbon, click the Format Pane. Click the Size and Properties icon and open the Size section. Make sure the boxes for Lock aspect ratio and Relative to original picture size are checked. Click the RESET button to resize the logo in the frame. Continue resizing using the scaling arrows if necessary. The blue UCLA logo box should match up with the top and bottom guides.</a:t>
            </a:r>
          </a:p>
        </p:txBody>
      </p:sp>
      <p:sp>
        <p:nvSpPr>
          <p:cNvPr id="24" name="Text Placeholder 9">
            <a:extLst>
              <a:ext uri="{FF2B5EF4-FFF2-40B4-BE49-F238E27FC236}">
                <a16:creationId xmlns:a16="http://schemas.microsoft.com/office/drawing/2014/main" id="{780DC648-A60E-984C-B078-E1226FC92945}"/>
              </a:ext>
            </a:extLst>
          </p:cNvPr>
          <p:cNvSpPr>
            <a:spLocks noGrp="1"/>
          </p:cNvSpPr>
          <p:nvPr>
            <p:ph type="body" sz="quarter" idx="30" hasCustomPrompt="1"/>
          </p:nvPr>
        </p:nvSpPr>
        <p:spPr>
          <a:xfrm>
            <a:off x="4706470" y="6208237"/>
            <a:ext cx="6510169" cy="167140"/>
          </a:xfrm>
          <a:prstGeom prst="rect">
            <a:avLst/>
          </a:prstGeom>
        </p:spPr>
        <p:txBody>
          <a:bodyPr lIns="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lvl="0"/>
            <a:r>
              <a:rPr lang="en-US" dirty="0"/>
              <a:t>4. POSITION – Align the blue UCLA logo box to meet the left guide. </a:t>
            </a:r>
          </a:p>
        </p:txBody>
      </p:sp>
      <p:sp>
        <p:nvSpPr>
          <p:cNvPr id="8" name="Text Placeholder 7">
            <a:extLst>
              <a:ext uri="{FF2B5EF4-FFF2-40B4-BE49-F238E27FC236}">
                <a16:creationId xmlns:a16="http://schemas.microsoft.com/office/drawing/2014/main" id="{2FA6F6D3-C084-D543-B260-D6C73FE285CF}"/>
              </a:ext>
            </a:extLst>
          </p:cNvPr>
          <p:cNvSpPr>
            <a:spLocks noGrp="1"/>
          </p:cNvSpPr>
          <p:nvPr>
            <p:ph type="body" sz="quarter" idx="31" hasCustomPrompt="1"/>
          </p:nvPr>
        </p:nvSpPr>
        <p:spPr>
          <a:xfrm>
            <a:off x="853440" y="2523744"/>
            <a:ext cx="10363200" cy="1470061"/>
          </a:xfrm>
          <a:prstGeom prst="rect">
            <a:avLst/>
          </a:prstGeom>
        </p:spPr>
        <p:txBody>
          <a:bodyPr wrap="square" anchor="ctr" anchorCtr="0">
            <a:spAutoFit/>
          </a:bodyPr>
          <a:lstStyle>
            <a:lvl1pPr marL="0" indent="0">
              <a:buNone/>
              <a:defRPr sz="4800" b="1">
                <a:latin typeface="+mj-lt"/>
              </a:defRPr>
            </a:lvl1pPr>
            <a:lvl2pPr marL="0" indent="0">
              <a:buFont typeface="Arial" panose="020B0604020202020204" pitchFamily="34" charset="0"/>
              <a:buNone/>
              <a:defRPr sz="4800" b="1">
                <a:latin typeface="+mj-lt"/>
              </a:defRPr>
            </a:lvl2pPr>
            <a:lvl3pPr marL="484620" indent="0">
              <a:buNone/>
              <a:defRPr sz="4800" b="1">
                <a:latin typeface="+mj-lt"/>
              </a:defRPr>
            </a:lvl3pPr>
            <a:lvl4pPr marL="0" indent="0">
              <a:buNone/>
              <a:defRPr sz="4800" b="1">
                <a:latin typeface="+mj-lt"/>
              </a:defRPr>
            </a:lvl4pPr>
            <a:lvl5pPr marL="0" indent="0">
              <a:buNone/>
              <a:defRPr sz="4800" b="1">
                <a:latin typeface="+mj-lt"/>
              </a:defRPr>
            </a:lvl5pPr>
          </a:lstStyle>
          <a:p>
            <a:pPr lvl="0"/>
            <a:r>
              <a:rPr lang="en-US" dirty="0"/>
              <a:t>Presentation Opener Title</a:t>
            </a:r>
          </a:p>
          <a:p>
            <a:pPr lvl="0"/>
            <a:r>
              <a:rPr lang="en-US" dirty="0"/>
              <a:t>Goes Here</a:t>
            </a:r>
          </a:p>
        </p:txBody>
      </p:sp>
      <p:sp>
        <p:nvSpPr>
          <p:cNvPr id="19" name="TextBox 18" hidden="1">
            <a:extLst>
              <a:ext uri="{FF2B5EF4-FFF2-40B4-BE49-F238E27FC236}">
                <a16:creationId xmlns:a16="http://schemas.microsoft.com/office/drawing/2014/main" id="{DAEABCCE-008D-444A-9E36-5D3414A07090}"/>
              </a:ext>
            </a:extLst>
          </p:cNvPr>
          <p:cNvSpPr txBox="1"/>
          <p:nvPr/>
        </p:nvSpPr>
        <p:spPr>
          <a:xfrm>
            <a:off x="865632" y="633984"/>
            <a:ext cx="1066800" cy="499872"/>
          </a:xfrm>
          <a:prstGeom prst="rect">
            <a:avLst/>
          </a:prstGeom>
          <a:solidFill>
            <a:srgbClr val="FF00FF"/>
          </a:solidFill>
          <a:ln w="6350">
            <a:noFill/>
          </a:ln>
        </p:spPr>
        <p:txBody>
          <a:bodyPr wrap="square" lIns="24384" tIns="12192" rIns="24384" bIns="0" rtlCol="0" anchor="ctr" anchorCtr="1">
            <a:normAutofit fontScale="85000" lnSpcReduction="20000"/>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067" dirty="0">
                <a:solidFill>
                  <a:schemeClr val="bg1"/>
                </a:solidFill>
              </a:rPr>
              <a:t>Resize the UCLA logo to match the size &amp; position of this box</a:t>
            </a:r>
          </a:p>
        </p:txBody>
      </p:sp>
      <p:sp>
        <p:nvSpPr>
          <p:cNvPr id="20" name="TextBox 19">
            <a:extLst>
              <a:ext uri="{FF2B5EF4-FFF2-40B4-BE49-F238E27FC236}">
                <a16:creationId xmlns:a16="http://schemas.microsoft.com/office/drawing/2014/main" id="{7B98486D-C649-D848-B5F6-E86CD5336334}"/>
              </a:ext>
            </a:extLst>
          </p:cNvPr>
          <p:cNvSpPr txBox="1"/>
          <p:nvPr/>
        </p:nvSpPr>
        <p:spPr>
          <a:xfrm>
            <a:off x="8793019" y="406400"/>
            <a:ext cx="1902691" cy="369332"/>
          </a:xfrm>
          <a:prstGeom prst="rect">
            <a:avLst/>
          </a:prstGeom>
          <a:noFill/>
        </p:spPr>
        <p:txBody>
          <a:bodyPr wrap="square" rtlCol="0">
            <a:spAutoFit/>
          </a:bodyPr>
          <a:lstStyle/>
          <a:p>
            <a:endParaRPr lang="en-US" sz="1800" dirty="0"/>
          </a:p>
        </p:txBody>
      </p:sp>
    </p:spTree>
    <p:extLst>
      <p:ext uri="{BB962C8B-B14F-4D97-AF65-F5344CB8AC3E}">
        <p14:creationId xmlns:p14="http://schemas.microsoft.com/office/powerpoint/2010/main" val="3046698922"/>
      </p:ext>
    </p:extLst>
  </p:cSld>
  <p:clrMapOvr>
    <a:masterClrMapping/>
  </p:clrMapOvr>
  <p:extLst>
    <p:ext uri="{DCECCB84-F9BA-43D5-87BE-67443E8EF086}">
      <p15:sldGuideLst xmlns:p15="http://schemas.microsoft.com/office/powerpoint/2012/main">
        <p15:guide id="5" orient="horz" pos="300">
          <p15:clr>
            <a:srgbClr val="FBAE40"/>
          </p15:clr>
        </p15:guide>
        <p15:guide id="6" orient="horz" pos="540">
          <p15:clr>
            <a:srgbClr val="FBAE40"/>
          </p15:clr>
        </p15:guide>
        <p15:guide id="7" pos="408">
          <p15:clr>
            <a:srgbClr val="FBAE40"/>
          </p15:clr>
        </p15:guide>
      </p15:sldGuideLst>
    </p:ext>
  </p:extLst>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sp>
        <p:nvSpPr>
          <p:cNvPr id="5" name="Background">
            <a:extLst>
              <a:ext uri="{FF2B5EF4-FFF2-40B4-BE49-F238E27FC236}">
                <a16:creationId xmlns:a16="http://schemas.microsoft.com/office/drawing/2014/main" id="{4C1E4286-FD2F-814C-A4E5-B50094C0B6DB}"/>
              </a:ext>
            </a:extLst>
          </p:cNvPr>
          <p:cNvSpPr/>
          <p:nvPr/>
        </p:nvSpPr>
        <p:spPr>
          <a:xfrm>
            <a:off x="0" y="0"/>
            <a:ext cx="12192000" cy="60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US" sz="5333" b="0" i="0" dirty="0">
              <a:latin typeface="Helvetica Regular" pitchFamily="2" charset="0"/>
            </a:endParaRPr>
          </a:p>
        </p:txBody>
      </p:sp>
      <p:graphicFrame>
        <p:nvGraphicFramePr>
          <p:cNvPr id="11" name="Table 10" hidden="1">
            <a:extLst>
              <a:ext uri="{FF2B5EF4-FFF2-40B4-BE49-F238E27FC236}">
                <a16:creationId xmlns:a16="http://schemas.microsoft.com/office/drawing/2014/main" id="{A59B268B-FC1E-1745-BAE9-3F02C5965F2C}"/>
              </a:ext>
            </a:extLst>
          </p:cNvPr>
          <p:cNvGraphicFramePr>
            <a:graphicFrameLocks noGrp="1"/>
          </p:cNvGraphicFramePr>
          <p:nvPr>
            <p:extLst>
              <p:ext uri="{D42A27DB-BD31-4B8C-83A1-F6EECF244321}">
                <p14:modId xmlns:p14="http://schemas.microsoft.com/office/powerpoint/2010/main" val="3113960386"/>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277AD0DB-988E-4E4A-9FF3-E2C69BC94326}" type="datetime4">
              <a:rPr lang="en-US" smtClean="0"/>
              <a:t>August 21, 2026</a:t>
            </a:fld>
            <a:endParaRPr lang="en-US" dirty="0"/>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B6238B5B-F19C-E947-A0BC-87BD7983F871}" type="slidenum">
              <a:rPr lang="en-US" smtClean="0"/>
              <a:pPr/>
              <a:t>‹#›</a:t>
            </a:fld>
            <a:endParaRPr lang="en-US" dirty="0"/>
          </a:p>
        </p:txBody>
      </p:sp>
      <p:sp>
        <p:nvSpPr>
          <p:cNvPr id="4" name="Text Placeholder 3">
            <a:extLst>
              <a:ext uri="{FF2B5EF4-FFF2-40B4-BE49-F238E27FC236}">
                <a16:creationId xmlns:a16="http://schemas.microsoft.com/office/drawing/2014/main" id="{DF2C5F55-93C0-9344-9E3D-94935F3D2760}"/>
              </a:ext>
            </a:extLst>
          </p:cNvPr>
          <p:cNvSpPr>
            <a:spLocks noGrp="1"/>
          </p:cNvSpPr>
          <p:nvPr>
            <p:ph type="body" sz="quarter" idx="20" hasCustomPrompt="1"/>
          </p:nvPr>
        </p:nvSpPr>
        <p:spPr>
          <a:xfrm>
            <a:off x="853439" y="3535680"/>
            <a:ext cx="10363200" cy="297069"/>
          </a:xfrm>
          <a:prstGeom prst="rect">
            <a:avLst/>
          </a:prstGeom>
        </p:spPr>
        <p:txBody>
          <a:bodyPr>
            <a:spAutoFit/>
          </a:bodyPr>
          <a:lstStyle>
            <a:lvl1pPr marL="0" indent="0">
              <a:buFontTx/>
              <a:buNone/>
              <a:defRPr sz="2133" b="1" i="0" cap="all" baseline="0">
                <a:latin typeface="Helvetica" pitchFamily="2" charset="0"/>
              </a:defRPr>
            </a:lvl1pPr>
            <a:lvl2pPr>
              <a:buFontTx/>
              <a:buNone/>
              <a:defRPr b="1"/>
            </a:lvl2pPr>
            <a:lvl3pPr marL="914377" indent="0">
              <a:buFontTx/>
              <a:buNone/>
              <a:defRPr b="1"/>
            </a:lvl3pPr>
            <a:lvl4pPr marL="1371566" indent="0">
              <a:buFontTx/>
              <a:buNone/>
              <a:defRPr b="1"/>
            </a:lvl4pPr>
            <a:lvl5pPr marL="1828754" indent="0">
              <a:buFontTx/>
              <a:buNone/>
              <a:defRPr b="1"/>
            </a:lvl5pPr>
          </a:lstStyle>
          <a:p>
            <a:pPr lvl="0"/>
            <a:r>
              <a:rPr lang="en-US" dirty="0"/>
              <a:t>ADDITIONAL TEXT GOES HERE </a:t>
            </a:r>
          </a:p>
        </p:txBody>
      </p:sp>
      <p:sp>
        <p:nvSpPr>
          <p:cNvPr id="3" name="TextBox 2">
            <a:extLst>
              <a:ext uri="{FF2B5EF4-FFF2-40B4-BE49-F238E27FC236}">
                <a16:creationId xmlns:a16="http://schemas.microsoft.com/office/drawing/2014/main" id="{5F64B9DE-6557-C54A-BF36-8E798604EA3F}"/>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Section Divider</a:t>
            </a:r>
          </a:p>
        </p:txBody>
      </p:sp>
      <p:sp>
        <p:nvSpPr>
          <p:cNvPr id="7" name="Header rule">
            <a:extLst>
              <a:ext uri="{FF2B5EF4-FFF2-40B4-BE49-F238E27FC236}">
                <a16:creationId xmlns:a16="http://schemas.microsoft.com/office/drawing/2014/main" id="{09B1960F-507A-E84C-8B64-1891B754A975}"/>
              </a:ext>
            </a:extLst>
          </p:cNvPr>
          <p:cNvSpPr/>
          <p:nvPr/>
        </p:nvSpPr>
        <p:spPr>
          <a:xfrm>
            <a:off x="853440" y="3291840"/>
            <a:ext cx="10363200" cy="48768"/>
          </a:xfrm>
          <a:prstGeom prst="rect">
            <a:avLst/>
          </a:prstGeom>
          <a:solidFill>
            <a:srgbClr val="2C75A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1800" b="0" i="0" dirty="0">
              <a:latin typeface="Helvetica Regular" pitchFamily="2" charset="0"/>
            </a:endParaRPr>
          </a:p>
        </p:txBody>
      </p:sp>
      <p:graphicFrame>
        <p:nvGraphicFramePr>
          <p:cNvPr id="9" name="Table 8" hidden="1">
            <a:extLst>
              <a:ext uri="{FF2B5EF4-FFF2-40B4-BE49-F238E27FC236}">
                <a16:creationId xmlns:a16="http://schemas.microsoft.com/office/drawing/2014/main" id="{D23CA481-98CA-0745-833B-EFD0DBCDDA4E}"/>
              </a:ext>
            </a:extLst>
          </p:cNvPr>
          <p:cNvGraphicFramePr>
            <a:graphicFrameLocks noGrp="1"/>
          </p:cNvGraphicFramePr>
          <p:nvPr>
            <p:extLst>
              <p:ext uri="{D42A27DB-BD31-4B8C-83A1-F6EECF244321}">
                <p14:modId xmlns:p14="http://schemas.microsoft.com/office/powerpoint/2010/main" val="3279498072"/>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10" name="TextBox 9">
            <a:extLst>
              <a:ext uri="{FF2B5EF4-FFF2-40B4-BE49-F238E27FC236}">
                <a16:creationId xmlns:a16="http://schemas.microsoft.com/office/drawing/2014/main" id="{4E4989E6-36D9-5E4D-A8F4-C8D9759B609B}"/>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Section Divider</a:t>
            </a:r>
          </a:p>
        </p:txBody>
      </p:sp>
      <p:graphicFrame>
        <p:nvGraphicFramePr>
          <p:cNvPr id="12" name="Table 11" hidden="1">
            <a:extLst>
              <a:ext uri="{FF2B5EF4-FFF2-40B4-BE49-F238E27FC236}">
                <a16:creationId xmlns:a16="http://schemas.microsoft.com/office/drawing/2014/main" id="{EF7DC21F-99F8-4F48-9203-63793CFF7D9C}"/>
              </a:ext>
            </a:extLst>
          </p:cNvPr>
          <p:cNvGraphicFramePr>
            <a:graphicFrameLocks noGrp="1"/>
          </p:cNvGraphicFramePr>
          <p:nvPr>
            <p:extLst>
              <p:ext uri="{D42A27DB-BD31-4B8C-83A1-F6EECF244321}">
                <p14:modId xmlns:p14="http://schemas.microsoft.com/office/powerpoint/2010/main" val="4083986431"/>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13" name="TextBox 12">
            <a:extLst>
              <a:ext uri="{FF2B5EF4-FFF2-40B4-BE49-F238E27FC236}">
                <a16:creationId xmlns:a16="http://schemas.microsoft.com/office/drawing/2014/main" id="{39DA3775-34D5-1E49-AF02-9E34A316EF51}"/>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Section Divider</a:t>
            </a:r>
          </a:p>
        </p:txBody>
      </p:sp>
    </p:spTree>
    <p:extLst>
      <p:ext uri="{BB962C8B-B14F-4D97-AF65-F5344CB8AC3E}">
        <p14:creationId xmlns:p14="http://schemas.microsoft.com/office/powerpoint/2010/main" val="3953953351"/>
      </p:ext>
    </p:extLst>
  </p:cSld>
  <p:clrMapOvr>
    <a:masterClrMapping/>
  </p:clrMapOvr>
  <p:hf hdr="0" ftr="0"/>
  <p:extLst>
    <p:ext uri="{DCECCB84-F9BA-43D5-87BE-67443E8EF086}">
      <p15:sldGuideLst xmlns:p15="http://schemas.microsoft.com/office/powerpoint/2012/main">
        <p15:guide id="1" pos="2880">
          <p15:clr>
            <a:srgbClr val="FBAE40"/>
          </p15:clr>
        </p15:guide>
      </p15:sldGuideLst>
    </p:ext>
  </p:extLst>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p:cSld name="Header w/copy">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BA3E27AB-E22C-2E4F-A3EA-44DAE3ABD63C}"/>
              </a:ext>
            </a:extLst>
          </p:cNvPr>
          <p:cNvSpPr>
            <a:spLocks noGrp="1"/>
          </p:cNvSpPr>
          <p:nvPr>
            <p:ph type="body" sz="quarter" idx="13" hasCustomPrompt="1"/>
          </p:nvPr>
        </p:nvSpPr>
        <p:spPr>
          <a:xfrm>
            <a:off x="1463040" y="2072640"/>
            <a:ext cx="9144000" cy="777200"/>
          </a:xfrm>
          <a:prstGeom prst="rect">
            <a:avLst/>
          </a:prstGeom>
        </p:spPr>
        <p:txBody>
          <a:bodyPr>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24" name="Text Placeholder 23">
            <a:extLst>
              <a:ext uri="{FF2B5EF4-FFF2-40B4-BE49-F238E27FC236}">
                <a16:creationId xmlns:a16="http://schemas.microsoft.com/office/drawing/2014/main" id="{B75E8B6C-2945-AB43-B572-F1D51C630C53}"/>
              </a:ext>
            </a:extLst>
          </p:cNvPr>
          <p:cNvSpPr>
            <a:spLocks noGrp="1"/>
          </p:cNvSpPr>
          <p:nvPr>
            <p:ph type="body" sz="quarter" idx="15" hasCustomPrompt="1"/>
          </p:nvPr>
        </p:nvSpPr>
        <p:spPr>
          <a:xfrm>
            <a:off x="1463040" y="1584960"/>
            <a:ext cx="9144000" cy="287259"/>
          </a:xfrm>
          <a:prstGeom prst="rect">
            <a:avLst/>
          </a:prstGeom>
        </p:spPr>
        <p:txBody>
          <a:bodyPr>
            <a:spAutoFit/>
          </a:bodyPr>
          <a:lstStyle>
            <a:lvl1pPr marL="0" indent="0">
              <a:lnSpc>
                <a:spcPct val="100000"/>
              </a:lnSpc>
              <a:buFontTx/>
              <a:buNone/>
              <a:defRPr b="1" i="0" cap="all" baseline="0">
                <a:latin typeface="Helvetica" pitchFamily="2" charset="0"/>
              </a:defRPr>
            </a:lvl1pPr>
          </a:lstStyle>
          <a:p>
            <a:pPr lvl="0"/>
            <a:r>
              <a:rPr lang="en-US" dirty="0"/>
              <a:t>SUBHEAD</a:t>
            </a:r>
          </a:p>
        </p:txBody>
      </p:sp>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FA6EA13E-D85D-234A-B454-2515B0E8FC3F}" type="datetime4">
              <a:rPr lang="en-US" smtClean="0"/>
              <a:t>August 21, 2026</a:t>
            </a:fld>
            <a:endParaRPr lang="en-US" dirty="0"/>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B6238B5B-F19C-E947-A0BC-87BD7983F871}" type="slidenum">
              <a:rPr lang="en-US" smtClean="0"/>
              <a:pPr/>
              <a:t>‹#›</a:t>
            </a:fld>
            <a:endParaRPr lang="en-US" dirty="0"/>
          </a:p>
        </p:txBody>
      </p:sp>
      <p:sp>
        <p:nvSpPr>
          <p:cNvPr id="3" name="Title 2">
            <a:extLst>
              <a:ext uri="{FF2B5EF4-FFF2-40B4-BE49-F238E27FC236}">
                <a16:creationId xmlns:a16="http://schemas.microsoft.com/office/drawing/2014/main" id="{8B117F2E-F782-844A-A783-F9F40B77A93D}"/>
              </a:ext>
            </a:extLst>
          </p:cNvPr>
          <p:cNvSpPr>
            <a:spLocks noGrp="1"/>
          </p:cNvSpPr>
          <p:nvPr>
            <p:ph type="title" hasCustomPrompt="1"/>
          </p:nvPr>
        </p:nvSpPr>
        <p:spPr>
          <a:xfrm>
            <a:off x="853436" y="489869"/>
            <a:ext cx="10363200" cy="519972"/>
          </a:xfrm>
        </p:spPr>
        <p:txBody>
          <a:bodyPr anchor="b" anchorCtr="0"/>
          <a:lstStyle/>
          <a:p>
            <a:r>
              <a:rPr lang="en-US" dirty="0"/>
              <a:t>Header w/copy</a:t>
            </a:r>
          </a:p>
        </p:txBody>
      </p:sp>
    </p:spTree>
    <p:extLst>
      <p:ext uri="{BB962C8B-B14F-4D97-AF65-F5344CB8AC3E}">
        <p14:creationId xmlns:p14="http://schemas.microsoft.com/office/powerpoint/2010/main" val="3947263610"/>
      </p:ext>
    </p:extLst>
  </p:cSld>
  <p:clrMapOvr>
    <a:masterClrMapping/>
  </p:clrMapOvr>
  <p:hf hdr="0" ftr="0"/>
  <p:extLst>
    <p:ext uri="{DCECCB84-F9BA-43D5-87BE-67443E8EF086}">
      <p15:sldGuideLst xmlns:p15="http://schemas.microsoft.com/office/powerpoint/2012/main">
        <p15:guide id="1" pos="2880">
          <p15:clr>
            <a:srgbClr val="FBAE40"/>
          </p15:clr>
        </p15:guide>
      </p15:sldGuideLst>
    </p:ext>
  </p:extLst>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p:cSld name="Header w/bullets">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BA3E27AB-E22C-2E4F-A3EA-44DAE3ABD63C}"/>
              </a:ext>
            </a:extLst>
          </p:cNvPr>
          <p:cNvSpPr>
            <a:spLocks noGrp="1"/>
          </p:cNvSpPr>
          <p:nvPr>
            <p:ph type="body" sz="quarter" idx="13" hasCustomPrompt="1"/>
          </p:nvPr>
        </p:nvSpPr>
        <p:spPr>
          <a:xfrm>
            <a:off x="1463040" y="2072640"/>
            <a:ext cx="9144000" cy="777200"/>
          </a:xfrm>
          <a:prstGeom prst="rect">
            <a:avLst/>
          </a:prstGeom>
        </p:spPr>
        <p:txBody>
          <a:bodyPr>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24" name="Text Placeholder 23">
            <a:extLst>
              <a:ext uri="{FF2B5EF4-FFF2-40B4-BE49-F238E27FC236}">
                <a16:creationId xmlns:a16="http://schemas.microsoft.com/office/drawing/2014/main" id="{B75E8B6C-2945-AB43-B572-F1D51C630C53}"/>
              </a:ext>
            </a:extLst>
          </p:cNvPr>
          <p:cNvSpPr>
            <a:spLocks noGrp="1"/>
          </p:cNvSpPr>
          <p:nvPr>
            <p:ph type="body" sz="quarter" idx="15" hasCustomPrompt="1"/>
          </p:nvPr>
        </p:nvSpPr>
        <p:spPr>
          <a:xfrm>
            <a:off x="1463040" y="1584960"/>
            <a:ext cx="9144000" cy="287259"/>
          </a:xfrm>
          <a:prstGeom prst="rect">
            <a:avLst/>
          </a:prstGeom>
        </p:spPr>
        <p:txBody>
          <a:bodyPr>
            <a:spAutoFit/>
          </a:bodyPr>
          <a:lstStyle>
            <a:lvl1pPr marL="0" indent="0">
              <a:lnSpc>
                <a:spcPct val="100000"/>
              </a:lnSpc>
              <a:buFontTx/>
              <a:buNone/>
              <a:defRPr b="1" i="0" cap="all" baseline="0">
                <a:latin typeface="Helvetica" pitchFamily="2" charset="0"/>
              </a:defRPr>
            </a:lvl1pPr>
          </a:lstStyle>
          <a:p>
            <a:pPr lvl="0"/>
            <a:r>
              <a:rPr lang="en-US" dirty="0"/>
              <a:t>SUBHEAD</a:t>
            </a:r>
          </a:p>
        </p:txBody>
      </p:sp>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F7BF61F8-88B3-FE4F-8169-B5261E98FF9B}" type="datetime4">
              <a:rPr lang="en-US" smtClean="0"/>
              <a:t>August 21, 2026</a:t>
            </a:fld>
            <a:endParaRPr lang="en-US" dirty="0"/>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B6238B5B-F19C-E947-A0BC-87BD7983F871}" type="slidenum">
              <a:rPr lang="en-US" smtClean="0"/>
              <a:pPr/>
              <a:t>‹#›</a:t>
            </a:fld>
            <a:endParaRPr lang="en-US" dirty="0"/>
          </a:p>
        </p:txBody>
      </p:sp>
      <p:sp>
        <p:nvSpPr>
          <p:cNvPr id="4" name="Title 3">
            <a:extLst>
              <a:ext uri="{FF2B5EF4-FFF2-40B4-BE49-F238E27FC236}">
                <a16:creationId xmlns:a16="http://schemas.microsoft.com/office/drawing/2014/main" id="{34576D38-1D07-4944-9AE7-710415891258}"/>
              </a:ext>
            </a:extLst>
          </p:cNvPr>
          <p:cNvSpPr>
            <a:spLocks noGrp="1"/>
          </p:cNvSpPr>
          <p:nvPr>
            <p:ph type="title" hasCustomPrompt="1"/>
          </p:nvPr>
        </p:nvSpPr>
        <p:spPr/>
        <p:txBody>
          <a:bodyPr/>
          <a:lstStyle/>
          <a:p>
            <a:r>
              <a:rPr lang="en-US" dirty="0"/>
              <a:t>Header w/copy and bullets</a:t>
            </a:r>
          </a:p>
        </p:txBody>
      </p:sp>
      <p:sp>
        <p:nvSpPr>
          <p:cNvPr id="5" name="Text Placeholder 4">
            <a:extLst>
              <a:ext uri="{FF2B5EF4-FFF2-40B4-BE49-F238E27FC236}">
                <a16:creationId xmlns:a16="http://schemas.microsoft.com/office/drawing/2014/main" id="{FEB3799F-3DE7-0C45-B34C-091D879B69B2}"/>
              </a:ext>
            </a:extLst>
          </p:cNvPr>
          <p:cNvSpPr>
            <a:spLocks noGrp="1"/>
          </p:cNvSpPr>
          <p:nvPr>
            <p:ph type="body" sz="quarter" idx="21" hasCustomPrompt="1"/>
          </p:nvPr>
        </p:nvSpPr>
        <p:spPr>
          <a:xfrm>
            <a:off x="1463041" y="3048001"/>
            <a:ext cx="9144000" cy="518519"/>
          </a:xfrm>
        </p:spPr>
        <p:txBody>
          <a:bodyPr lIns="365760">
            <a:spAutoFit/>
          </a:bodyPr>
          <a:lstStyle>
            <a:lvl1pPr>
              <a:defRPr/>
            </a:lvl1pPr>
          </a:lstStyle>
          <a:p>
            <a:pPr lvl="0"/>
            <a:r>
              <a:rPr lang="en-US" dirty="0"/>
              <a:t>Most bulleted slides should have no more than 5 bullets with only about 5-6 words per bullet.</a:t>
            </a:r>
          </a:p>
        </p:txBody>
      </p:sp>
    </p:spTree>
    <p:extLst>
      <p:ext uri="{BB962C8B-B14F-4D97-AF65-F5344CB8AC3E}">
        <p14:creationId xmlns:p14="http://schemas.microsoft.com/office/powerpoint/2010/main" val="2764968474"/>
      </p:ext>
    </p:extLst>
  </p:cSld>
  <p:clrMapOvr>
    <a:masterClrMapping/>
  </p:clrMapOvr>
  <p:hf hdr="0" ftr="0"/>
  <p:extLst>
    <p:ext uri="{DCECCB84-F9BA-43D5-87BE-67443E8EF086}">
      <p15:sldGuideLst xmlns:p15="http://schemas.microsoft.com/office/powerpoint/2012/main">
        <p15:guide id="1" pos="2880">
          <p15:clr>
            <a:srgbClr val="FBAE40"/>
          </p15:clr>
        </p15:guide>
      </p15:sldGuideLst>
    </p:ext>
  </p:extLs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Header w/two columns">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BA3E27AB-E22C-2E4F-A3EA-44DAE3ABD63C}"/>
              </a:ext>
            </a:extLst>
          </p:cNvPr>
          <p:cNvSpPr>
            <a:spLocks noGrp="1"/>
          </p:cNvSpPr>
          <p:nvPr>
            <p:ph type="body" sz="quarter" idx="13" hasCustomPrompt="1"/>
          </p:nvPr>
        </p:nvSpPr>
        <p:spPr>
          <a:xfrm>
            <a:off x="1463040" y="2072640"/>
            <a:ext cx="4511040" cy="1552989"/>
          </a:xfrm>
          <a:prstGeom prst="rect">
            <a:avLst/>
          </a:prstGeom>
        </p:spPr>
        <p:txBody>
          <a:bodyPr>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24" name="Text Placeholder 23">
            <a:extLst>
              <a:ext uri="{FF2B5EF4-FFF2-40B4-BE49-F238E27FC236}">
                <a16:creationId xmlns:a16="http://schemas.microsoft.com/office/drawing/2014/main" id="{B75E8B6C-2945-AB43-B572-F1D51C630C53}"/>
              </a:ext>
            </a:extLst>
          </p:cNvPr>
          <p:cNvSpPr>
            <a:spLocks noGrp="1"/>
          </p:cNvSpPr>
          <p:nvPr>
            <p:ph type="body" sz="quarter" idx="15" hasCustomPrompt="1"/>
          </p:nvPr>
        </p:nvSpPr>
        <p:spPr>
          <a:xfrm>
            <a:off x="1463040" y="1584960"/>
            <a:ext cx="4511040" cy="287259"/>
          </a:xfrm>
          <a:prstGeom prst="rect">
            <a:avLst/>
          </a:prstGeom>
        </p:spPr>
        <p:txBody>
          <a:bodyPr>
            <a:spAutoFit/>
          </a:bodyPr>
          <a:lstStyle>
            <a:lvl1pPr marL="0" indent="0">
              <a:lnSpc>
                <a:spcPct val="100000"/>
              </a:lnSpc>
              <a:buFontTx/>
              <a:buNone/>
              <a:defRPr b="1" i="0" cap="all" baseline="0">
                <a:latin typeface="Helvetica" pitchFamily="2" charset="0"/>
              </a:defRPr>
            </a:lvl1pPr>
          </a:lstStyle>
          <a:p>
            <a:pPr lvl="0"/>
            <a:r>
              <a:rPr lang="en-US" dirty="0"/>
              <a:t>Column One Subhead</a:t>
            </a:r>
          </a:p>
        </p:txBody>
      </p:sp>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2E97A3B5-6613-4F46-BF76-6FADC2B102EA}" type="datetime4">
              <a:rPr lang="en-US" smtClean="0"/>
              <a:t>August 21, 2026</a:t>
            </a:fld>
            <a:endParaRPr lang="en-US" dirty="0"/>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B6238B5B-F19C-E947-A0BC-87BD7983F871}" type="slidenum">
              <a:rPr lang="en-US" smtClean="0"/>
              <a:pPr/>
              <a:t>‹#›</a:t>
            </a:fld>
            <a:endParaRPr lang="en-US" dirty="0"/>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6705600" y="2072640"/>
            <a:ext cx="4511040" cy="1552989"/>
          </a:xfrm>
          <a:prstGeom prst="rect">
            <a:avLst/>
          </a:prstGeom>
        </p:spPr>
        <p:txBody>
          <a:bodyPr>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6705600" y="1584960"/>
            <a:ext cx="4511040" cy="287259"/>
          </a:xfrm>
          <a:prstGeom prst="rect">
            <a:avLst/>
          </a:prstGeom>
        </p:spPr>
        <p:txBody>
          <a:bodyPr>
            <a:spAutoFit/>
          </a:bodyPr>
          <a:lstStyle>
            <a:lvl1pPr marL="0" indent="0">
              <a:lnSpc>
                <a:spcPct val="100000"/>
              </a:lnSpc>
              <a:buFontTx/>
              <a:buNone/>
              <a:defRPr b="1" i="0" cap="all" baseline="0">
                <a:latin typeface="Helvetica" pitchFamily="2" charset="0"/>
              </a:defRPr>
            </a:lvl1pPr>
          </a:lstStyle>
          <a:p>
            <a:pPr lvl="0"/>
            <a:r>
              <a:rPr lang="en-US" dirty="0"/>
              <a:t>Column Two Subhead</a:t>
            </a:r>
          </a:p>
        </p:txBody>
      </p:sp>
      <p:sp>
        <p:nvSpPr>
          <p:cNvPr id="2" name="Title 1">
            <a:extLst>
              <a:ext uri="{FF2B5EF4-FFF2-40B4-BE49-F238E27FC236}">
                <a16:creationId xmlns:a16="http://schemas.microsoft.com/office/drawing/2014/main" id="{B3E3FFDB-27DF-174A-9ED2-F20F22E29A5C}"/>
              </a:ext>
            </a:extLst>
          </p:cNvPr>
          <p:cNvSpPr>
            <a:spLocks noGrp="1"/>
          </p:cNvSpPr>
          <p:nvPr>
            <p:ph type="title" hasCustomPrompt="1"/>
          </p:nvPr>
        </p:nvSpPr>
        <p:spPr/>
        <p:txBody>
          <a:bodyPr/>
          <a:lstStyle/>
          <a:p>
            <a:r>
              <a:rPr lang="en-US" dirty="0"/>
              <a:t>Header w/two columns</a:t>
            </a:r>
          </a:p>
        </p:txBody>
      </p:sp>
    </p:spTree>
    <p:extLst>
      <p:ext uri="{BB962C8B-B14F-4D97-AF65-F5344CB8AC3E}">
        <p14:creationId xmlns:p14="http://schemas.microsoft.com/office/powerpoint/2010/main" val="3770519410"/>
      </p:ext>
    </p:extLst>
  </p:cSld>
  <p:clrMapOvr>
    <a:masterClrMapping/>
  </p:clrMapOvr>
  <p:hf hdr="0" ftr="0"/>
  <p:extLst>
    <p:ext uri="{DCECCB84-F9BA-43D5-87BE-67443E8EF086}">
      <p15:sldGuideLst xmlns:p15="http://schemas.microsoft.com/office/powerpoint/2012/main">
        <p15:guide id="1" pos="2880">
          <p15:clr>
            <a:srgbClr val="FBAE40"/>
          </p15:clr>
        </p15:guide>
        <p15:guide id="2" pos="3096">
          <p15:clr>
            <a:srgbClr val="FBAE40"/>
          </p15:clr>
        </p15:guide>
      </p15:sldGuideLst>
    </p:ext>
  </p:extLs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Header w/table">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09DCE2DB-E4F8-0848-90C1-ACDCE2F38AD9}" type="datetime4">
              <a:rPr lang="en-US" smtClean="0"/>
              <a:t>August 21, 2026</a:t>
            </a:fld>
            <a:endParaRPr lang="en-US" dirty="0"/>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B6238B5B-F19C-E947-A0BC-87BD7983F871}" type="slidenum">
              <a:rPr lang="en-US" smtClean="0"/>
              <a:pPr/>
              <a:t>‹#›</a:t>
            </a:fld>
            <a:endParaRPr lang="en-US" dirty="0"/>
          </a:p>
        </p:txBody>
      </p:sp>
      <p:sp>
        <p:nvSpPr>
          <p:cNvPr id="3" name="Title 2">
            <a:extLst>
              <a:ext uri="{FF2B5EF4-FFF2-40B4-BE49-F238E27FC236}">
                <a16:creationId xmlns:a16="http://schemas.microsoft.com/office/drawing/2014/main" id="{3BE623E0-A664-AE40-BA0B-DD28927DB98C}"/>
              </a:ext>
            </a:extLst>
          </p:cNvPr>
          <p:cNvSpPr>
            <a:spLocks noGrp="1"/>
          </p:cNvSpPr>
          <p:nvPr>
            <p:ph type="title" hasCustomPrompt="1"/>
          </p:nvPr>
        </p:nvSpPr>
        <p:spPr/>
        <p:txBody>
          <a:bodyPr/>
          <a:lstStyle/>
          <a:p>
            <a:r>
              <a:rPr lang="en-US" dirty="0"/>
              <a:t>Header w/table</a:t>
            </a:r>
          </a:p>
        </p:txBody>
      </p:sp>
      <p:sp>
        <p:nvSpPr>
          <p:cNvPr id="4" name="Table Placeholder 3">
            <a:extLst>
              <a:ext uri="{FF2B5EF4-FFF2-40B4-BE49-F238E27FC236}">
                <a16:creationId xmlns:a16="http://schemas.microsoft.com/office/drawing/2014/main" id="{DC239404-90E7-C24E-AFE4-2269257F0B4F}"/>
              </a:ext>
            </a:extLst>
          </p:cNvPr>
          <p:cNvSpPr>
            <a:spLocks noGrp="1"/>
          </p:cNvSpPr>
          <p:nvPr>
            <p:ph type="tbl" sz="quarter" idx="20"/>
          </p:nvPr>
        </p:nvSpPr>
        <p:spPr>
          <a:xfrm>
            <a:off x="1463040" y="1584960"/>
            <a:ext cx="8534400" cy="260008"/>
          </a:xfrm>
          <a:prstGeom prst="rect">
            <a:avLst/>
          </a:prstGeom>
          <a:solidFill>
            <a:srgbClr val="DBE7F5"/>
          </a:solidFill>
        </p:spPr>
        <p:txBody>
          <a:bodyPr anchor="t" anchorCtr="1"/>
          <a:lstStyle>
            <a:lvl1pPr marL="0" indent="0" algn="ctr">
              <a:buNone/>
              <a:defRPr>
                <a:solidFill>
                  <a:srgbClr val="898989"/>
                </a:solidFill>
              </a:defRPr>
            </a:lvl1pPr>
          </a:lstStyle>
          <a:p>
            <a:r>
              <a:rPr lang="en-US"/>
              <a:t>Click icon to add table</a:t>
            </a:r>
            <a:endParaRPr lang="en-US" dirty="0"/>
          </a:p>
        </p:txBody>
      </p:sp>
      <p:sp>
        <p:nvSpPr>
          <p:cNvPr id="7" name="Text Placeholder 3">
            <a:extLst>
              <a:ext uri="{FF2B5EF4-FFF2-40B4-BE49-F238E27FC236}">
                <a16:creationId xmlns:a16="http://schemas.microsoft.com/office/drawing/2014/main" id="{333AD3F6-9F07-D947-93D3-62C883A521CD}"/>
              </a:ext>
            </a:extLst>
          </p:cNvPr>
          <p:cNvSpPr>
            <a:spLocks noGrp="1"/>
          </p:cNvSpPr>
          <p:nvPr>
            <p:ph type="body" sz="quarter" idx="12" hasCustomPrompt="1"/>
          </p:nvPr>
        </p:nvSpPr>
        <p:spPr>
          <a:xfrm>
            <a:off x="10319746" y="1584961"/>
            <a:ext cx="1262655" cy="1805623"/>
          </a:xfrm>
          <a:prstGeom prst="rect">
            <a:avLst/>
          </a:prstGeom>
        </p:spPr>
        <p:txBody>
          <a:bodyPr wrap="square" lIns="0">
            <a:spAutoFit/>
          </a:bodyPr>
          <a:lstStyle>
            <a:lvl1pPr marL="0" indent="0" algn="l">
              <a:lnSpc>
                <a:spcPct val="100000"/>
              </a:lnSpc>
              <a:buNone/>
              <a:defRPr sz="1067" b="0">
                <a:solidFill>
                  <a:srgbClr val="FC28FC"/>
                </a:solidFill>
              </a:defRPr>
            </a:lvl1pPr>
            <a:lvl2pPr marL="457189" indent="0">
              <a:buNone/>
              <a:defRPr>
                <a:solidFill>
                  <a:srgbClr val="FF0000"/>
                </a:solidFill>
              </a:defRPr>
            </a:lvl2pPr>
            <a:lvl3pPr marL="914377" indent="0">
              <a:buNone/>
              <a:defRPr>
                <a:solidFill>
                  <a:srgbClr val="FF0000"/>
                </a:solidFill>
              </a:defRPr>
            </a:lvl3pPr>
            <a:lvl4pPr marL="1371566" indent="0">
              <a:buNone/>
              <a:defRPr>
                <a:solidFill>
                  <a:srgbClr val="FF0000"/>
                </a:solidFill>
              </a:defRPr>
            </a:lvl4pPr>
            <a:lvl5pPr marL="1828754" indent="0">
              <a:buNone/>
              <a:defRPr>
                <a:solidFill>
                  <a:srgbClr val="FF0000"/>
                </a:solidFill>
              </a:defRPr>
            </a:lvl5pPr>
          </a:lstStyle>
          <a:p>
            <a:pPr lvl="0"/>
            <a:r>
              <a:rPr lang="en-US" dirty="0"/>
              <a:t>Input data using the custom table. If you’re not sure you’ll need this table, we recommend HIDING the slide temporarily instead of deleting it. Once deleted, the custom table can be recovered from the master source file. </a:t>
            </a:r>
          </a:p>
        </p:txBody>
      </p:sp>
    </p:spTree>
    <p:extLst>
      <p:ext uri="{BB962C8B-B14F-4D97-AF65-F5344CB8AC3E}">
        <p14:creationId xmlns:p14="http://schemas.microsoft.com/office/powerpoint/2010/main" val="2615702503"/>
      </p:ext>
    </p:extLst>
  </p:cSld>
  <p:clrMapOvr>
    <a:masterClrMapping/>
  </p:clrMapOvr>
  <p:hf hdr="0" ftr="0"/>
  <p:extLst>
    <p:ext uri="{DCECCB84-F9BA-43D5-87BE-67443E8EF086}">
      <p15:sldGuideLst xmlns:p15="http://schemas.microsoft.com/office/powerpoint/2012/main">
        <p15:guide id="1" pos="2880">
          <p15:clr>
            <a:srgbClr val="FBAE40"/>
          </p15:clr>
        </p15:guide>
      </p15:sldGuideLst>
    </p:ext>
  </p:extLs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Header w/one image on Left">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11D0AFF7-781E-9C49-9DD3-A4DFB4A9395B}" type="datetime4">
              <a:rPr lang="en-US" smtClean="0"/>
              <a:t>August 21, 2026</a:t>
            </a:fld>
            <a:endParaRPr lang="en-US" dirty="0"/>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B6238B5B-F19C-E947-A0BC-87BD7983F871}" type="slidenum">
              <a:rPr lang="en-US" smtClean="0"/>
              <a:pPr/>
              <a:t>‹#›</a:t>
            </a:fld>
            <a:endParaRPr lang="en-US" dirty="0"/>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6096000" y="2072640"/>
            <a:ext cx="5120637" cy="1552989"/>
          </a:xfrm>
          <a:prstGeom prst="rect">
            <a:avLst/>
          </a:prstGeom>
        </p:spPr>
        <p:txBody>
          <a:bodyPr lIns="36576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6095999" y="1584960"/>
            <a:ext cx="5120639" cy="287259"/>
          </a:xfrm>
          <a:prstGeom prst="rect">
            <a:avLst/>
          </a:prstGeom>
        </p:spPr>
        <p:txBody>
          <a:bodyPr lIns="365760" rIns="0">
            <a:spAutoFit/>
          </a:bodyPr>
          <a:lstStyle>
            <a:lvl1pPr marL="0" indent="0">
              <a:lnSpc>
                <a:spcPct val="100000"/>
              </a:lnSpc>
              <a:buFontTx/>
              <a:buNone/>
              <a:defRPr b="1" i="0" cap="all" baseline="0">
                <a:latin typeface="Helvetica" pitchFamily="2" charset="0"/>
              </a:defRPr>
            </a:lvl1pPr>
          </a:lstStyle>
          <a:p>
            <a:pPr lvl="0"/>
            <a:r>
              <a:rPr lang="en-US" dirty="0"/>
              <a:t>SUBHEAD</a:t>
            </a:r>
          </a:p>
        </p:txBody>
      </p:sp>
      <p:sp>
        <p:nvSpPr>
          <p:cNvPr id="3" name="Picture Placeholder 2">
            <a:extLst>
              <a:ext uri="{FF2B5EF4-FFF2-40B4-BE49-F238E27FC236}">
                <a16:creationId xmlns:a16="http://schemas.microsoft.com/office/drawing/2014/main" id="{3567B317-BBC9-8047-B52F-0FE9612A42BF}"/>
              </a:ext>
            </a:extLst>
          </p:cNvPr>
          <p:cNvSpPr>
            <a:spLocks noGrp="1"/>
          </p:cNvSpPr>
          <p:nvPr>
            <p:ph type="pic" sz="quarter" idx="22"/>
          </p:nvPr>
        </p:nvSpPr>
        <p:spPr>
          <a:xfrm>
            <a:off x="853440" y="1584960"/>
            <a:ext cx="524256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2" name="Title 1">
            <a:extLst>
              <a:ext uri="{FF2B5EF4-FFF2-40B4-BE49-F238E27FC236}">
                <a16:creationId xmlns:a16="http://schemas.microsoft.com/office/drawing/2014/main" id="{E9E129D3-DC40-9145-85FB-07D3D32FEFDC}"/>
              </a:ext>
            </a:extLst>
          </p:cNvPr>
          <p:cNvSpPr>
            <a:spLocks noGrp="1"/>
          </p:cNvSpPr>
          <p:nvPr>
            <p:ph type="title" hasCustomPrompt="1"/>
          </p:nvPr>
        </p:nvSpPr>
        <p:spPr/>
        <p:txBody>
          <a:bodyPr/>
          <a:lstStyle/>
          <a:p>
            <a:r>
              <a:rPr lang="en-US" dirty="0"/>
              <a:t>Header w/one image on left</a:t>
            </a:r>
          </a:p>
        </p:txBody>
      </p:sp>
    </p:spTree>
    <p:extLst>
      <p:ext uri="{BB962C8B-B14F-4D97-AF65-F5344CB8AC3E}">
        <p14:creationId xmlns:p14="http://schemas.microsoft.com/office/powerpoint/2010/main" val="1380354955"/>
      </p:ext>
    </p:extLst>
  </p:cSld>
  <p:clrMapOvr>
    <a:masterClrMapping/>
  </p:clrMapOvr>
  <p:hf hdr="0" ftr="0"/>
  <p:extLst>
    <p:ext uri="{DCECCB84-F9BA-43D5-87BE-67443E8EF086}">
      <p15:sldGuideLst xmlns:p15="http://schemas.microsoft.com/office/powerpoint/2012/main">
        <p15:guide id="1" pos="2880">
          <p15:clr>
            <a:srgbClr val="FBAE40"/>
          </p15:clr>
        </p15:guide>
        <p15:guide id="2" pos="3120">
          <p15:clr>
            <a:srgbClr val="FBAE40"/>
          </p15:clr>
        </p15:guide>
      </p15:sldGuideLst>
    </p:ext>
  </p:extLst>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Header w/one image on Right">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9FE47C0C-C9E7-AE4D-809E-5CBF13CABA9B}" type="datetime4">
              <a:rPr lang="en-US" smtClean="0"/>
              <a:t>August 21, 2026</a:t>
            </a:fld>
            <a:endParaRPr lang="en-US" dirty="0"/>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B6238B5B-F19C-E947-A0BC-87BD7983F871}" type="slidenum">
              <a:rPr lang="en-US" smtClean="0"/>
              <a:pPr/>
              <a:t>‹#›</a:t>
            </a:fld>
            <a:endParaRPr lang="en-US" dirty="0"/>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853439" y="2072640"/>
            <a:ext cx="5120640" cy="1552989"/>
          </a:xfrm>
          <a:prstGeom prst="rect">
            <a:avLst/>
          </a:prstGeom>
        </p:spPr>
        <p:txBody>
          <a:bodyPr lIns="0" rIns="36576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853441" y="1584960"/>
            <a:ext cx="5120639" cy="292608"/>
          </a:xfrm>
          <a:prstGeom prst="rect">
            <a:avLst/>
          </a:prstGeom>
        </p:spPr>
        <p:txBody>
          <a:bodyPr lIns="0" rIns="365760"/>
          <a:lstStyle>
            <a:lvl1pPr marL="0" indent="0">
              <a:lnSpc>
                <a:spcPct val="100000"/>
              </a:lnSpc>
              <a:buFontTx/>
              <a:buNone/>
              <a:defRPr b="1" i="0" cap="all" baseline="0">
                <a:latin typeface="Helvetica" pitchFamily="2" charset="0"/>
              </a:defRPr>
            </a:lvl1pPr>
          </a:lstStyle>
          <a:p>
            <a:pPr lvl="0"/>
            <a:r>
              <a:rPr lang="en-US" dirty="0"/>
              <a:t>SUBHEAD</a:t>
            </a:r>
          </a:p>
        </p:txBody>
      </p:sp>
      <p:sp>
        <p:nvSpPr>
          <p:cNvPr id="3" name="Picture Placeholder 2">
            <a:extLst>
              <a:ext uri="{FF2B5EF4-FFF2-40B4-BE49-F238E27FC236}">
                <a16:creationId xmlns:a16="http://schemas.microsoft.com/office/drawing/2014/main" id="{3567B317-BBC9-8047-B52F-0FE9612A42BF}"/>
              </a:ext>
            </a:extLst>
          </p:cNvPr>
          <p:cNvSpPr>
            <a:spLocks noGrp="1"/>
          </p:cNvSpPr>
          <p:nvPr>
            <p:ph type="pic" sz="quarter" idx="22"/>
          </p:nvPr>
        </p:nvSpPr>
        <p:spPr>
          <a:xfrm>
            <a:off x="5974079" y="1584960"/>
            <a:ext cx="524256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2" name="Title 1">
            <a:extLst>
              <a:ext uri="{FF2B5EF4-FFF2-40B4-BE49-F238E27FC236}">
                <a16:creationId xmlns:a16="http://schemas.microsoft.com/office/drawing/2014/main" id="{E9E129D3-DC40-9145-85FB-07D3D32FEFDC}"/>
              </a:ext>
            </a:extLst>
          </p:cNvPr>
          <p:cNvSpPr>
            <a:spLocks noGrp="1"/>
          </p:cNvSpPr>
          <p:nvPr>
            <p:ph type="title" hasCustomPrompt="1"/>
          </p:nvPr>
        </p:nvSpPr>
        <p:spPr/>
        <p:txBody>
          <a:bodyPr/>
          <a:lstStyle/>
          <a:p>
            <a:r>
              <a:rPr lang="en-US" dirty="0"/>
              <a:t>Header w/one image on right</a:t>
            </a:r>
          </a:p>
        </p:txBody>
      </p:sp>
    </p:spTree>
    <p:extLst>
      <p:ext uri="{BB962C8B-B14F-4D97-AF65-F5344CB8AC3E}">
        <p14:creationId xmlns:p14="http://schemas.microsoft.com/office/powerpoint/2010/main" val="2605565616"/>
      </p:ext>
    </p:extLst>
  </p:cSld>
  <p:clrMapOvr>
    <a:masterClrMapping/>
  </p:clrMapOvr>
  <p:hf hdr="0" ftr="0"/>
  <p:extLst>
    <p:ext uri="{DCECCB84-F9BA-43D5-87BE-67443E8EF086}">
      <p15:sldGuideLst xmlns:p15="http://schemas.microsoft.com/office/powerpoint/2012/main"/>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Header w/two images">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FE467E6B-9A71-6D40-8626-10A71C7AA91F}" type="datetime4">
              <a:rPr lang="en-US" smtClean="0"/>
              <a:t>August 21, 2026</a:t>
            </a:fld>
            <a:endParaRPr lang="en-US" dirty="0"/>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B6238B5B-F19C-E947-A0BC-87BD7983F871}" type="slidenum">
              <a:rPr lang="en-US" smtClean="0"/>
              <a:pPr/>
              <a:t>‹#›</a:t>
            </a:fld>
            <a:endParaRPr lang="en-US" dirty="0"/>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2083852" y="1584960"/>
            <a:ext cx="2537554" cy="260071"/>
          </a:xfrm>
          <a:prstGeom prst="rect">
            <a:avLst/>
          </a:prstGeom>
          <a:solidFill>
            <a:srgbClr val="DBE7F5"/>
          </a:solidFill>
        </p:spPr>
        <p:txBody>
          <a:bodyPr wrap="none"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2" name="Text Placeholder 19">
            <a:extLst>
              <a:ext uri="{FF2B5EF4-FFF2-40B4-BE49-F238E27FC236}">
                <a16:creationId xmlns:a16="http://schemas.microsoft.com/office/drawing/2014/main" id="{1F4621DD-0EC3-7B40-9C5B-544E9945AB7E}"/>
              </a:ext>
            </a:extLst>
          </p:cNvPr>
          <p:cNvSpPr>
            <a:spLocks noGrp="1"/>
          </p:cNvSpPr>
          <p:nvPr>
            <p:ph type="body" sz="quarter" idx="28" hasCustomPrompt="1"/>
          </p:nvPr>
        </p:nvSpPr>
        <p:spPr>
          <a:xfrm>
            <a:off x="853441" y="4389120"/>
            <a:ext cx="4998719" cy="961866"/>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2" name="Title 1">
            <a:extLst>
              <a:ext uri="{FF2B5EF4-FFF2-40B4-BE49-F238E27FC236}">
                <a16:creationId xmlns:a16="http://schemas.microsoft.com/office/drawing/2014/main" id="{83A7ADB9-B0E1-624C-B3FB-2E094D93977F}"/>
              </a:ext>
            </a:extLst>
          </p:cNvPr>
          <p:cNvSpPr>
            <a:spLocks noGrp="1"/>
          </p:cNvSpPr>
          <p:nvPr>
            <p:ph type="title" hasCustomPrompt="1"/>
          </p:nvPr>
        </p:nvSpPr>
        <p:spPr/>
        <p:txBody>
          <a:bodyPr/>
          <a:lstStyle/>
          <a:p>
            <a:r>
              <a:rPr lang="en-US" dirty="0"/>
              <a:t>Header w/two images</a:t>
            </a:r>
          </a:p>
        </p:txBody>
      </p:sp>
      <p:sp>
        <p:nvSpPr>
          <p:cNvPr id="13" name="Picture Placeholder 2">
            <a:extLst>
              <a:ext uri="{FF2B5EF4-FFF2-40B4-BE49-F238E27FC236}">
                <a16:creationId xmlns:a16="http://schemas.microsoft.com/office/drawing/2014/main" id="{9C652879-E485-9847-B5DA-F17C66D89A13}"/>
              </a:ext>
            </a:extLst>
          </p:cNvPr>
          <p:cNvSpPr>
            <a:spLocks noGrp="1"/>
          </p:cNvSpPr>
          <p:nvPr>
            <p:ph type="pic" sz="quarter" idx="29"/>
          </p:nvPr>
        </p:nvSpPr>
        <p:spPr>
          <a:xfrm>
            <a:off x="7448503" y="1584960"/>
            <a:ext cx="2537554" cy="260071"/>
          </a:xfrm>
          <a:prstGeom prst="rect">
            <a:avLst/>
          </a:prstGeom>
          <a:solidFill>
            <a:srgbClr val="DBE7F5"/>
          </a:solidFill>
        </p:spPr>
        <p:txBody>
          <a:bodyPr wrap="none"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4" name="Text Placeholder 19">
            <a:extLst>
              <a:ext uri="{FF2B5EF4-FFF2-40B4-BE49-F238E27FC236}">
                <a16:creationId xmlns:a16="http://schemas.microsoft.com/office/drawing/2014/main" id="{3075D6A2-6D65-FC47-AC64-35561CC02CFD}"/>
              </a:ext>
            </a:extLst>
          </p:cNvPr>
          <p:cNvSpPr>
            <a:spLocks noGrp="1"/>
          </p:cNvSpPr>
          <p:nvPr>
            <p:ph type="body" sz="quarter" idx="30" hasCustomPrompt="1"/>
          </p:nvPr>
        </p:nvSpPr>
        <p:spPr>
          <a:xfrm>
            <a:off x="6217921" y="4389120"/>
            <a:ext cx="4998719" cy="961866"/>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Tree>
    <p:extLst>
      <p:ext uri="{BB962C8B-B14F-4D97-AF65-F5344CB8AC3E}">
        <p14:creationId xmlns:p14="http://schemas.microsoft.com/office/powerpoint/2010/main" val="560061931"/>
      </p:ext>
    </p:extLst>
  </p:cSld>
  <p:clrMapOvr>
    <a:masterClrMapping/>
  </p:clrMapOvr>
  <p:hf hdr="0" ftr="0"/>
  <p:extLst>
    <p:ext uri="{DCECCB84-F9BA-43D5-87BE-67443E8EF086}">
      <p15:sldGuideLst xmlns:p15="http://schemas.microsoft.com/office/powerpoint/2012/main"/>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p:cSld name="Small header w/two captioned images captions">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B9EB0CAB-07AA-2647-BE58-7A658EF3CBEE}" type="datetime4">
              <a:rPr lang="en-US" smtClean="0"/>
              <a:t>August 21, 2026</a:t>
            </a:fld>
            <a:endParaRPr lang="en-US" dirty="0"/>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a:xfrm>
            <a:off x="11582400" y="6339840"/>
            <a:ext cx="609600" cy="422744"/>
          </a:xfrm>
        </p:spPr>
        <p:txBody>
          <a:bodyPr/>
          <a:lstStyle/>
          <a:p>
            <a:fld id="{B6238B5B-F19C-E947-A0BC-87BD7983F871}" type="slidenum">
              <a:rPr lang="en-US" smtClean="0"/>
              <a:pPr/>
              <a:t>‹#›</a:t>
            </a:fld>
            <a:endParaRPr lang="en-US" dirty="0"/>
          </a:p>
        </p:txBody>
      </p:sp>
      <p:sp>
        <p:nvSpPr>
          <p:cNvPr id="2" name="Rectangle 1">
            <a:extLst>
              <a:ext uri="{FF2B5EF4-FFF2-40B4-BE49-F238E27FC236}">
                <a16:creationId xmlns:a16="http://schemas.microsoft.com/office/drawing/2014/main" id="{3735DA87-8D0D-5646-9263-BA8534F57B0F}"/>
              </a:ext>
            </a:extLst>
          </p:cNvPr>
          <p:cNvSpPr/>
          <p:nvPr/>
        </p:nvSpPr>
        <p:spPr>
          <a:xfrm>
            <a:off x="0" y="0"/>
            <a:ext cx="12192000" cy="15585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0" name="Title 1">
            <a:extLst>
              <a:ext uri="{FF2B5EF4-FFF2-40B4-BE49-F238E27FC236}">
                <a16:creationId xmlns:a16="http://schemas.microsoft.com/office/drawing/2014/main" id="{CD6FC555-1AA9-E647-94A1-A53C5C1DD7CF}"/>
              </a:ext>
            </a:extLst>
          </p:cNvPr>
          <p:cNvSpPr txBox="1">
            <a:spLocks/>
          </p:cNvSpPr>
          <p:nvPr/>
        </p:nvSpPr>
        <p:spPr>
          <a:xfrm>
            <a:off x="853439" y="487680"/>
            <a:ext cx="10363200" cy="365760"/>
          </a:xfrm>
          <a:prstGeom prst="rect">
            <a:avLst/>
          </a:prstGeom>
        </p:spPr>
        <p:txBody>
          <a:bodyPr vert="horz" wrap="none" lIns="0" tIns="0" rIns="0" bIns="0" rtlCol="0" anchor="t" anchorCtr="0">
            <a:noAutofit/>
          </a:bodyPr>
          <a:lstStyle>
            <a:lvl1pPr algn="l" defTabSz="685800" rtl="0" eaLnBrk="1" latinLnBrk="0" hangingPunct="1">
              <a:lnSpc>
                <a:spcPct val="90000"/>
              </a:lnSpc>
              <a:spcBef>
                <a:spcPct val="0"/>
              </a:spcBef>
              <a:buNone/>
              <a:defRPr sz="2800" b="1" i="0" kern="1200" baseline="0">
                <a:solidFill>
                  <a:srgbClr val="58595B"/>
                </a:solidFill>
                <a:latin typeface="Helvetica" pitchFamily="2" charset="0"/>
                <a:ea typeface="+mj-ea"/>
                <a:cs typeface="+mj-cs"/>
              </a:defRPr>
            </a:lvl1pPr>
          </a:lstStyle>
          <a:p>
            <a:r>
              <a:rPr lang="en-US" sz="2400" dirty="0"/>
              <a:t>Small Header w/two captioned images</a:t>
            </a:r>
          </a:p>
        </p:txBody>
      </p:sp>
      <p:sp>
        <p:nvSpPr>
          <p:cNvPr id="6" name="Header rule">
            <a:extLst>
              <a:ext uri="{FF2B5EF4-FFF2-40B4-BE49-F238E27FC236}">
                <a16:creationId xmlns:a16="http://schemas.microsoft.com/office/drawing/2014/main" id="{A64E2F76-6F70-6E41-8E67-76251B3CBB36}"/>
              </a:ext>
            </a:extLst>
          </p:cNvPr>
          <p:cNvSpPr/>
          <p:nvPr/>
        </p:nvSpPr>
        <p:spPr>
          <a:xfrm>
            <a:off x="853440" y="898199"/>
            <a:ext cx="10363200" cy="48768"/>
          </a:xfrm>
          <a:prstGeom prst="rect">
            <a:avLst/>
          </a:prstGeom>
          <a:solidFill>
            <a:srgbClr val="2774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1800" b="0" i="0" dirty="0">
              <a:latin typeface="Helvetica Regular" pitchFamily="2" charset="0"/>
            </a:endParaRPr>
          </a:p>
        </p:txBody>
      </p:sp>
      <p:sp>
        <p:nvSpPr>
          <p:cNvPr id="9" name="Text Placeholder 8">
            <a:extLst>
              <a:ext uri="{FF2B5EF4-FFF2-40B4-BE49-F238E27FC236}">
                <a16:creationId xmlns:a16="http://schemas.microsoft.com/office/drawing/2014/main" id="{8D21123F-3052-7448-8323-EBC781A2C598}"/>
              </a:ext>
            </a:extLst>
          </p:cNvPr>
          <p:cNvSpPr>
            <a:spLocks noGrp="1"/>
          </p:cNvSpPr>
          <p:nvPr>
            <p:ph type="body" sz="quarter" idx="24" hasCustomPrompt="1"/>
          </p:nvPr>
        </p:nvSpPr>
        <p:spPr>
          <a:xfrm>
            <a:off x="853267" y="5486401"/>
            <a:ext cx="4998719" cy="181973"/>
          </a:xfrm>
          <a:prstGeom prst="rect">
            <a:avLst/>
          </a:prstGeom>
        </p:spPr>
        <p:txBody>
          <a:bodyPr wrap="square" anchor="t" anchorCtr="0">
            <a:spAutoFit/>
          </a:bodyPr>
          <a:lstStyle>
            <a:lvl1pPr marL="0" indent="0">
              <a:lnSpc>
                <a:spcPts val="1467"/>
              </a:lnSpc>
              <a:buNone/>
              <a:defRPr sz="1067">
                <a:latin typeface="+mn-lt"/>
              </a:defRPr>
            </a:lvl1pPr>
            <a:lvl2pPr>
              <a:defRPr sz="1067">
                <a:latin typeface="+mn-lt"/>
              </a:defRPr>
            </a:lvl2pPr>
            <a:lvl3pPr>
              <a:defRPr sz="1067">
                <a:latin typeface="+mn-lt"/>
              </a:defRPr>
            </a:lvl3pPr>
            <a:lvl4pPr>
              <a:defRPr sz="1067">
                <a:latin typeface="+mn-lt"/>
              </a:defRPr>
            </a:lvl4pPr>
            <a:lvl5pPr>
              <a:defRPr sz="1067">
                <a:latin typeface="+mn-lt"/>
              </a:defRPr>
            </a:lvl5pPr>
          </a:lstStyle>
          <a:p>
            <a:pPr lvl="0"/>
            <a:r>
              <a:rPr lang="en-US" dirty="0"/>
              <a:t>Caption goes here, one line recommended, two lines max. lorem ipsum</a:t>
            </a:r>
          </a:p>
        </p:txBody>
      </p:sp>
      <p:sp>
        <p:nvSpPr>
          <p:cNvPr id="11" name="Rectangle 10">
            <a:extLst>
              <a:ext uri="{FF2B5EF4-FFF2-40B4-BE49-F238E27FC236}">
                <a16:creationId xmlns:a16="http://schemas.microsoft.com/office/drawing/2014/main" id="{15ECEDA9-F4E9-D546-AADD-9E9431B373F9}"/>
              </a:ext>
            </a:extLst>
          </p:cNvPr>
          <p:cNvSpPr/>
          <p:nvPr/>
        </p:nvSpPr>
        <p:spPr>
          <a:xfrm>
            <a:off x="0" y="0"/>
            <a:ext cx="12192000" cy="15585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itle 1">
            <a:extLst>
              <a:ext uri="{FF2B5EF4-FFF2-40B4-BE49-F238E27FC236}">
                <a16:creationId xmlns:a16="http://schemas.microsoft.com/office/drawing/2014/main" id="{30B111C0-E62E-C246-80CF-91DB63D57A70}"/>
              </a:ext>
            </a:extLst>
          </p:cNvPr>
          <p:cNvSpPr txBox="1">
            <a:spLocks/>
          </p:cNvSpPr>
          <p:nvPr/>
        </p:nvSpPr>
        <p:spPr>
          <a:xfrm>
            <a:off x="853439" y="487680"/>
            <a:ext cx="10363200" cy="365760"/>
          </a:xfrm>
          <a:prstGeom prst="rect">
            <a:avLst/>
          </a:prstGeom>
        </p:spPr>
        <p:txBody>
          <a:bodyPr vert="horz" wrap="none" lIns="0" tIns="0" rIns="0" bIns="0" rtlCol="0" anchor="t" anchorCtr="0">
            <a:noAutofit/>
          </a:bodyPr>
          <a:lstStyle>
            <a:lvl1pPr algn="l" defTabSz="685800" rtl="0" eaLnBrk="1" latinLnBrk="0" hangingPunct="1">
              <a:lnSpc>
                <a:spcPct val="90000"/>
              </a:lnSpc>
              <a:spcBef>
                <a:spcPct val="0"/>
              </a:spcBef>
              <a:buNone/>
              <a:defRPr sz="2800" b="1" i="0" kern="1200" baseline="0">
                <a:solidFill>
                  <a:srgbClr val="58595B"/>
                </a:solidFill>
                <a:latin typeface="Helvetica" pitchFamily="2" charset="0"/>
                <a:ea typeface="+mj-ea"/>
                <a:cs typeface="+mj-cs"/>
              </a:defRPr>
            </a:lvl1pPr>
          </a:lstStyle>
          <a:p>
            <a:r>
              <a:rPr lang="en-US" sz="2400" dirty="0"/>
              <a:t>Small Header w/two captioned images</a:t>
            </a:r>
          </a:p>
        </p:txBody>
      </p:sp>
      <p:sp>
        <p:nvSpPr>
          <p:cNvPr id="13" name="Header rule">
            <a:extLst>
              <a:ext uri="{FF2B5EF4-FFF2-40B4-BE49-F238E27FC236}">
                <a16:creationId xmlns:a16="http://schemas.microsoft.com/office/drawing/2014/main" id="{89329647-72E2-B74F-AFC5-F88F766072F0}"/>
              </a:ext>
            </a:extLst>
          </p:cNvPr>
          <p:cNvSpPr/>
          <p:nvPr/>
        </p:nvSpPr>
        <p:spPr>
          <a:xfrm>
            <a:off x="853440" y="898199"/>
            <a:ext cx="10363200" cy="48768"/>
          </a:xfrm>
          <a:prstGeom prst="rect">
            <a:avLst/>
          </a:prstGeom>
          <a:solidFill>
            <a:srgbClr val="2774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1800" b="0" i="0" dirty="0">
              <a:latin typeface="Helvetica Regular" pitchFamily="2" charset="0"/>
            </a:endParaRPr>
          </a:p>
        </p:txBody>
      </p:sp>
      <p:sp>
        <p:nvSpPr>
          <p:cNvPr id="10" name="Picture Placeholder 2">
            <a:extLst>
              <a:ext uri="{FF2B5EF4-FFF2-40B4-BE49-F238E27FC236}">
                <a16:creationId xmlns:a16="http://schemas.microsoft.com/office/drawing/2014/main" id="{3B0E2BCC-7E9A-8848-B8C5-2789C328FDF4}"/>
              </a:ext>
            </a:extLst>
          </p:cNvPr>
          <p:cNvSpPr>
            <a:spLocks noGrp="1"/>
          </p:cNvSpPr>
          <p:nvPr>
            <p:ph type="pic" sz="quarter" idx="23"/>
          </p:nvPr>
        </p:nvSpPr>
        <p:spPr>
          <a:xfrm>
            <a:off x="853269" y="1385303"/>
            <a:ext cx="4998719" cy="4023360"/>
          </a:xfrm>
          <a:prstGeom prst="rect">
            <a:avLst/>
          </a:prstGeom>
          <a:solidFill>
            <a:srgbClr val="DBE7F5"/>
          </a:solidFill>
        </p:spPr>
        <p:txBody>
          <a:bodyPr wrap="none" tIns="182880"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6" name="Text Placeholder 8">
            <a:extLst>
              <a:ext uri="{FF2B5EF4-FFF2-40B4-BE49-F238E27FC236}">
                <a16:creationId xmlns:a16="http://schemas.microsoft.com/office/drawing/2014/main" id="{B9DA235E-5166-4A4E-85BC-FDE49E99E6E3}"/>
              </a:ext>
            </a:extLst>
          </p:cNvPr>
          <p:cNvSpPr>
            <a:spLocks noGrp="1"/>
          </p:cNvSpPr>
          <p:nvPr>
            <p:ph type="body" sz="quarter" idx="25" hasCustomPrompt="1"/>
          </p:nvPr>
        </p:nvSpPr>
        <p:spPr>
          <a:xfrm>
            <a:off x="6217919" y="5486401"/>
            <a:ext cx="4998719" cy="181973"/>
          </a:xfrm>
          <a:prstGeom prst="rect">
            <a:avLst/>
          </a:prstGeom>
        </p:spPr>
        <p:txBody>
          <a:bodyPr wrap="square" anchor="t" anchorCtr="0">
            <a:spAutoFit/>
          </a:bodyPr>
          <a:lstStyle>
            <a:lvl1pPr marL="0" indent="0">
              <a:lnSpc>
                <a:spcPts val="1467"/>
              </a:lnSpc>
              <a:buNone/>
              <a:defRPr sz="1067">
                <a:latin typeface="+mn-lt"/>
              </a:defRPr>
            </a:lvl1pPr>
            <a:lvl2pPr>
              <a:defRPr sz="1067">
                <a:latin typeface="+mn-lt"/>
              </a:defRPr>
            </a:lvl2pPr>
            <a:lvl3pPr>
              <a:defRPr sz="1067">
                <a:latin typeface="+mn-lt"/>
              </a:defRPr>
            </a:lvl3pPr>
            <a:lvl4pPr>
              <a:defRPr sz="1067">
                <a:latin typeface="+mn-lt"/>
              </a:defRPr>
            </a:lvl4pPr>
            <a:lvl5pPr>
              <a:defRPr sz="1067">
                <a:latin typeface="+mn-lt"/>
              </a:defRPr>
            </a:lvl5pPr>
          </a:lstStyle>
          <a:p>
            <a:pPr lvl="0"/>
            <a:r>
              <a:rPr lang="en-US" dirty="0"/>
              <a:t>Caption goes here, one line recommended, two lines max. lorem ipsum</a:t>
            </a:r>
          </a:p>
        </p:txBody>
      </p:sp>
      <p:sp>
        <p:nvSpPr>
          <p:cNvPr id="17" name="Picture Placeholder 2">
            <a:extLst>
              <a:ext uri="{FF2B5EF4-FFF2-40B4-BE49-F238E27FC236}">
                <a16:creationId xmlns:a16="http://schemas.microsoft.com/office/drawing/2014/main" id="{2298A9C0-48AD-FD43-A59A-12E1524D052B}"/>
              </a:ext>
            </a:extLst>
          </p:cNvPr>
          <p:cNvSpPr>
            <a:spLocks noGrp="1"/>
          </p:cNvSpPr>
          <p:nvPr>
            <p:ph type="pic" sz="quarter" idx="26"/>
          </p:nvPr>
        </p:nvSpPr>
        <p:spPr>
          <a:xfrm>
            <a:off x="6217921" y="1385303"/>
            <a:ext cx="4998719" cy="4023360"/>
          </a:xfrm>
          <a:prstGeom prst="rect">
            <a:avLst/>
          </a:prstGeom>
          <a:solidFill>
            <a:srgbClr val="DBE7F5"/>
          </a:solidFill>
        </p:spPr>
        <p:txBody>
          <a:bodyPr wrap="none" tIns="182880"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Tree>
    <p:extLst>
      <p:ext uri="{BB962C8B-B14F-4D97-AF65-F5344CB8AC3E}">
        <p14:creationId xmlns:p14="http://schemas.microsoft.com/office/powerpoint/2010/main" val="972410859"/>
      </p:ext>
    </p:extLst>
  </p:cSld>
  <p:clrMapOvr>
    <a:masterClrMapping/>
  </p:clrMapOvr>
  <p:hf hdr="0" ftr="0"/>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tatement w/dark background">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7C5EC3F5-808B-184C-A89B-4B25F801B6AC}"/>
              </a:ext>
            </a:extLst>
          </p:cNvPr>
          <p:cNvSpPr>
            <a:spLocks noGrp="1"/>
          </p:cNvSpPr>
          <p:nvPr>
            <p:ph type="body" sz="quarter" idx="21" hasCustomPrompt="1"/>
          </p:nvPr>
        </p:nvSpPr>
        <p:spPr>
          <a:xfrm>
            <a:off x="1828800" y="1876991"/>
            <a:ext cx="8534400" cy="2220095"/>
          </a:xfrm>
          <a:prstGeom prst="rect">
            <a:avLst/>
          </a:prstGeom>
        </p:spPr>
        <p:txBody>
          <a:bodyPr lIns="0" tIns="0" rIns="0" bIns="0" anchor="ctr" anchorCtr="0">
            <a:spAutoFit/>
          </a:bodyPr>
          <a:lstStyle>
            <a:lvl1pPr marL="0" indent="0" algn="ctr">
              <a:buNone/>
              <a:defRPr sz="5333">
                <a:solidFill>
                  <a:schemeClr val="bg1"/>
                </a:solidFill>
              </a:defRPr>
            </a:lvl1pPr>
            <a:lvl2pPr marL="365751" indent="0" algn="ctr">
              <a:buNone/>
              <a:defRPr sz="5333">
                <a:solidFill>
                  <a:srgbClr val="2774AE"/>
                </a:solidFill>
              </a:defRPr>
            </a:lvl2pPr>
            <a:lvl3pPr marL="731502" indent="0" algn="ctr">
              <a:buNone/>
              <a:defRPr sz="5333">
                <a:solidFill>
                  <a:srgbClr val="2774AE"/>
                </a:solidFill>
              </a:defRPr>
            </a:lvl3pPr>
            <a:lvl4pPr marL="1097253" indent="0" algn="ctr">
              <a:buNone/>
              <a:defRPr sz="5333">
                <a:solidFill>
                  <a:srgbClr val="2774AE"/>
                </a:solidFill>
              </a:defRPr>
            </a:lvl4pPr>
            <a:lvl5pPr marL="1463003" indent="0" algn="ctr">
              <a:buNone/>
              <a:defRPr sz="5333">
                <a:solidFill>
                  <a:srgbClr val="2774AE"/>
                </a:solidFill>
              </a:defRPr>
            </a:lvl5pPr>
          </a:lstStyle>
          <a:p>
            <a:pPr lvl="0"/>
            <a:r>
              <a:rPr lang="en-US" dirty="0"/>
              <a:t>Lorem ipsum dolor sit </a:t>
            </a:r>
            <a:r>
              <a:rPr lang="en-US" dirty="0" err="1"/>
              <a:t>amet</a:t>
            </a:r>
            <a:r>
              <a:rPr lang="en-US" dirty="0"/>
              <a:t> ex </a:t>
            </a:r>
            <a:r>
              <a:rPr lang="en-US" dirty="0" err="1"/>
              <a:t>eum</a:t>
            </a:r>
            <a:r>
              <a:rPr lang="en-US" dirty="0"/>
              <a:t> </a:t>
            </a:r>
            <a:r>
              <a:rPr lang="en-US" dirty="0" err="1"/>
              <a:t>reque</a:t>
            </a:r>
            <a:r>
              <a:rPr lang="en-US" dirty="0"/>
              <a:t> </a:t>
            </a:r>
            <a:r>
              <a:rPr lang="en-US" dirty="0" err="1"/>
              <a:t>graece</a:t>
            </a:r>
            <a:r>
              <a:rPr lang="en-US" dirty="0"/>
              <a:t> </a:t>
            </a:r>
            <a:r>
              <a:rPr lang="en-US" dirty="0" err="1"/>
              <a:t>nam</a:t>
            </a:r>
            <a:r>
              <a:rPr lang="en-US" dirty="0"/>
              <a:t> </a:t>
            </a:r>
            <a:r>
              <a:rPr lang="en-US" dirty="0" err="1"/>
              <a:t>harum</a:t>
            </a:r>
            <a:r>
              <a:rPr lang="en-US" dirty="0"/>
              <a:t> </a:t>
            </a:r>
            <a:r>
              <a:rPr lang="en-US" dirty="0" err="1"/>
              <a:t>vonsequat</a:t>
            </a:r>
            <a:endParaRPr lang="en-US" dirty="0"/>
          </a:p>
        </p:txBody>
      </p:sp>
    </p:spTree>
    <p:extLst>
      <p:ext uri="{BB962C8B-B14F-4D97-AF65-F5344CB8AC3E}">
        <p14:creationId xmlns:p14="http://schemas.microsoft.com/office/powerpoint/2010/main" val="4056288586"/>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p:cSld name="Header w/three images">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C78506B-CDED-764D-A072-FDCE7A00B000}" type="datetime4">
              <a:rPr lang="en-US" smtClean="0"/>
              <a:t>August 21, 2026</a:t>
            </a:fld>
            <a:endParaRPr lang="en-US" dirty="0"/>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B6238B5B-F19C-E947-A0BC-87BD7983F871}" type="slidenum">
              <a:rPr lang="en-US" smtClean="0"/>
              <a:pPr/>
              <a:t>‹#›</a:t>
            </a:fld>
            <a:endParaRPr lang="en-US" dirty="0"/>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1230412" y="1584960"/>
            <a:ext cx="2537553" cy="260071"/>
          </a:xfrm>
          <a:prstGeom prst="rect">
            <a:avLst/>
          </a:prstGeom>
          <a:solidFill>
            <a:srgbClr val="DBE7F5"/>
          </a:solidFill>
        </p:spPr>
        <p:txBody>
          <a:bodyPr wrap="none"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6" name="Text Placeholder 19">
            <a:extLst>
              <a:ext uri="{FF2B5EF4-FFF2-40B4-BE49-F238E27FC236}">
                <a16:creationId xmlns:a16="http://schemas.microsoft.com/office/drawing/2014/main" id="{D690DD6C-A294-D34A-8F02-8254600AA0CF}"/>
              </a:ext>
            </a:extLst>
          </p:cNvPr>
          <p:cNvSpPr>
            <a:spLocks noGrp="1"/>
          </p:cNvSpPr>
          <p:nvPr>
            <p:ph type="body" sz="quarter" idx="24" hasCustomPrompt="1"/>
          </p:nvPr>
        </p:nvSpPr>
        <p:spPr>
          <a:xfrm>
            <a:off x="7924800" y="4389121"/>
            <a:ext cx="3291840" cy="1220462"/>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17" name="Picture Placeholder 2">
            <a:extLst>
              <a:ext uri="{FF2B5EF4-FFF2-40B4-BE49-F238E27FC236}">
                <a16:creationId xmlns:a16="http://schemas.microsoft.com/office/drawing/2014/main" id="{4893D48C-9A05-6D48-AEBE-B035AC90CB7B}"/>
              </a:ext>
            </a:extLst>
          </p:cNvPr>
          <p:cNvSpPr>
            <a:spLocks noGrp="1"/>
          </p:cNvSpPr>
          <p:nvPr>
            <p:ph type="pic" sz="quarter" idx="25"/>
          </p:nvPr>
        </p:nvSpPr>
        <p:spPr>
          <a:xfrm>
            <a:off x="7924800" y="1584960"/>
            <a:ext cx="329184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8" name="Text Placeholder 19">
            <a:extLst>
              <a:ext uri="{FF2B5EF4-FFF2-40B4-BE49-F238E27FC236}">
                <a16:creationId xmlns:a16="http://schemas.microsoft.com/office/drawing/2014/main" id="{8415C831-E177-844F-9712-8A40A7EF2C79}"/>
              </a:ext>
            </a:extLst>
          </p:cNvPr>
          <p:cNvSpPr>
            <a:spLocks noGrp="1"/>
          </p:cNvSpPr>
          <p:nvPr>
            <p:ph type="body" sz="quarter" idx="26" hasCustomPrompt="1"/>
          </p:nvPr>
        </p:nvSpPr>
        <p:spPr>
          <a:xfrm>
            <a:off x="4389120" y="4389121"/>
            <a:ext cx="3291840" cy="1220462"/>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19" name="Picture Placeholder 2">
            <a:extLst>
              <a:ext uri="{FF2B5EF4-FFF2-40B4-BE49-F238E27FC236}">
                <a16:creationId xmlns:a16="http://schemas.microsoft.com/office/drawing/2014/main" id="{2A52D487-6A99-CB44-ADDA-84E2583B5DE2}"/>
              </a:ext>
            </a:extLst>
          </p:cNvPr>
          <p:cNvSpPr>
            <a:spLocks noGrp="1"/>
          </p:cNvSpPr>
          <p:nvPr>
            <p:ph type="pic" sz="quarter" idx="27"/>
          </p:nvPr>
        </p:nvSpPr>
        <p:spPr>
          <a:xfrm>
            <a:off x="4389035" y="1584960"/>
            <a:ext cx="329184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2" name="Text Placeholder 19">
            <a:extLst>
              <a:ext uri="{FF2B5EF4-FFF2-40B4-BE49-F238E27FC236}">
                <a16:creationId xmlns:a16="http://schemas.microsoft.com/office/drawing/2014/main" id="{1F4621DD-0EC3-7B40-9C5B-544E9945AB7E}"/>
              </a:ext>
            </a:extLst>
          </p:cNvPr>
          <p:cNvSpPr>
            <a:spLocks noGrp="1"/>
          </p:cNvSpPr>
          <p:nvPr>
            <p:ph type="body" sz="quarter" idx="28" hasCustomPrompt="1"/>
          </p:nvPr>
        </p:nvSpPr>
        <p:spPr>
          <a:xfrm>
            <a:off x="853440" y="4389121"/>
            <a:ext cx="3291840" cy="1220462"/>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2" name="Title 1">
            <a:extLst>
              <a:ext uri="{FF2B5EF4-FFF2-40B4-BE49-F238E27FC236}">
                <a16:creationId xmlns:a16="http://schemas.microsoft.com/office/drawing/2014/main" id="{83A7ADB9-B0E1-624C-B3FB-2E094D93977F}"/>
              </a:ext>
            </a:extLst>
          </p:cNvPr>
          <p:cNvSpPr>
            <a:spLocks noGrp="1"/>
          </p:cNvSpPr>
          <p:nvPr>
            <p:ph type="title" hasCustomPrompt="1"/>
          </p:nvPr>
        </p:nvSpPr>
        <p:spPr/>
        <p:txBody>
          <a:bodyPr/>
          <a:lstStyle/>
          <a:p>
            <a:r>
              <a:rPr lang="en-US" dirty="0"/>
              <a:t>Header w/three images</a:t>
            </a:r>
          </a:p>
        </p:txBody>
      </p:sp>
    </p:spTree>
    <p:extLst>
      <p:ext uri="{BB962C8B-B14F-4D97-AF65-F5344CB8AC3E}">
        <p14:creationId xmlns:p14="http://schemas.microsoft.com/office/powerpoint/2010/main" val="2740628273"/>
      </p:ext>
    </p:extLst>
  </p:cSld>
  <p:clrMapOvr>
    <a:masterClrMapping/>
  </p:clrMapOvr>
  <p:hf hdr="0" ftr="0"/>
  <p:extLst>
    <p:ext uri="{DCECCB84-F9BA-43D5-87BE-67443E8EF086}">
      <p15:sldGuideLst xmlns:p15="http://schemas.microsoft.com/office/powerpoint/2012/main"/>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Header/wide image">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92B87C6E-9F56-9A4E-BC38-C7FEA0F12D86}" type="datetime4">
              <a:rPr lang="en-US" smtClean="0"/>
              <a:t>August 21, 2026</a:t>
            </a:fld>
            <a:endParaRPr lang="en-US" dirty="0"/>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B6238B5B-F19C-E947-A0BC-87BD7983F871}" type="slidenum">
              <a:rPr lang="en-US" smtClean="0"/>
              <a:pPr/>
              <a:t>‹#›</a:t>
            </a:fld>
            <a:endParaRPr lang="en-US" dirty="0"/>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853440" y="4876801"/>
            <a:ext cx="10363200" cy="703269"/>
          </a:xfrm>
          <a:prstGeom prst="rect">
            <a:avLst/>
          </a:prstGeom>
        </p:spPr>
        <p:txBody>
          <a:bodyPr lIns="0" tIns="18288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a:t>
            </a:r>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853440" y="1584960"/>
            <a:ext cx="1036320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2" name="Title 1">
            <a:extLst>
              <a:ext uri="{FF2B5EF4-FFF2-40B4-BE49-F238E27FC236}">
                <a16:creationId xmlns:a16="http://schemas.microsoft.com/office/drawing/2014/main" id="{786BA509-2CC8-C04F-8CC6-05C0F1AD7FCC}"/>
              </a:ext>
            </a:extLst>
          </p:cNvPr>
          <p:cNvSpPr>
            <a:spLocks noGrp="1"/>
          </p:cNvSpPr>
          <p:nvPr>
            <p:ph type="title" hasCustomPrompt="1"/>
          </p:nvPr>
        </p:nvSpPr>
        <p:spPr/>
        <p:txBody>
          <a:bodyPr/>
          <a:lstStyle/>
          <a:p>
            <a:r>
              <a:rPr lang="en-US" dirty="0"/>
              <a:t>Header w/wide image</a:t>
            </a:r>
          </a:p>
        </p:txBody>
      </p:sp>
    </p:spTree>
    <p:extLst>
      <p:ext uri="{BB962C8B-B14F-4D97-AF65-F5344CB8AC3E}">
        <p14:creationId xmlns:p14="http://schemas.microsoft.com/office/powerpoint/2010/main" val="3946677722"/>
      </p:ext>
    </p:extLst>
  </p:cSld>
  <p:clrMapOvr>
    <a:masterClrMapping/>
  </p:clrMapOvr>
  <p:hf hdr="0" ftr="0"/>
  <p:extLst>
    <p:ext uri="{DCECCB84-F9BA-43D5-87BE-67443E8EF086}">
      <p15:sldGuideLst xmlns:p15="http://schemas.microsoft.com/office/powerpoint/2012/main"/>
    </p:ext>
  </p:extLst>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1_Header w/video">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92B87C6E-9F56-9A4E-BC38-C7FEA0F12D86}" type="datetime4">
              <a:rPr lang="en-US" smtClean="0"/>
              <a:t>August 21, 2026</a:t>
            </a:fld>
            <a:endParaRPr lang="en-US" dirty="0"/>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B6238B5B-F19C-E947-A0BC-87BD7983F871}" type="slidenum">
              <a:rPr lang="en-US" smtClean="0"/>
              <a:pPr/>
              <a:t>‹#›</a:t>
            </a:fld>
            <a:endParaRPr lang="en-US" dirty="0"/>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2438400" y="1584960"/>
            <a:ext cx="731520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2" name="Title 1">
            <a:extLst>
              <a:ext uri="{FF2B5EF4-FFF2-40B4-BE49-F238E27FC236}">
                <a16:creationId xmlns:a16="http://schemas.microsoft.com/office/drawing/2014/main" id="{786BA509-2CC8-C04F-8CC6-05C0F1AD7FCC}"/>
              </a:ext>
            </a:extLst>
          </p:cNvPr>
          <p:cNvSpPr>
            <a:spLocks noGrp="1"/>
          </p:cNvSpPr>
          <p:nvPr>
            <p:ph type="title" hasCustomPrompt="1"/>
          </p:nvPr>
        </p:nvSpPr>
        <p:spPr/>
        <p:txBody>
          <a:bodyPr/>
          <a:lstStyle/>
          <a:p>
            <a:r>
              <a:rPr lang="en-US" dirty="0"/>
              <a:t>Header w/video</a:t>
            </a:r>
          </a:p>
        </p:txBody>
      </p:sp>
    </p:spTree>
    <p:extLst>
      <p:ext uri="{BB962C8B-B14F-4D97-AF65-F5344CB8AC3E}">
        <p14:creationId xmlns:p14="http://schemas.microsoft.com/office/powerpoint/2010/main" val="144860141"/>
      </p:ext>
    </p:extLst>
  </p:cSld>
  <p:clrMapOvr>
    <a:masterClrMapping/>
  </p:clrMapOvr>
  <p:hf hdr="0" ftr="0"/>
  <p:extLst>
    <p:ext uri="{DCECCB84-F9BA-43D5-87BE-67443E8EF086}">
      <p15:sldGuideLst xmlns:p15="http://schemas.microsoft.com/office/powerpoint/2012/main"/>
    </p:ext>
  </p:extLst>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Header w/video and copy">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EFEDD32-F5EB-A741-9F8B-E23B8F80D24B}" type="datetime4">
              <a:rPr lang="en-US" smtClean="0"/>
              <a:t>August 21, 2026</a:t>
            </a:fld>
            <a:endParaRPr lang="en-US" dirty="0"/>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B6238B5B-F19C-E947-A0BC-87BD7983F871}" type="slidenum">
              <a:rPr lang="en-US" smtClean="0"/>
              <a:pPr/>
              <a:t>‹#›</a:t>
            </a:fld>
            <a:endParaRPr lang="en-US" dirty="0"/>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7559040" y="2072641"/>
            <a:ext cx="3657600" cy="1294393"/>
          </a:xfrm>
          <a:prstGeom prst="rect">
            <a:avLst/>
          </a:prstGeom>
        </p:spPr>
        <p:txBody>
          <a:bodyPr lIns="365760" r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7559040" y="1584960"/>
            <a:ext cx="3657600" cy="287259"/>
          </a:xfrm>
          <a:prstGeom prst="rect">
            <a:avLst/>
          </a:prstGeom>
        </p:spPr>
        <p:txBody>
          <a:bodyPr lIns="365760" rIns="0"/>
          <a:lstStyle>
            <a:lvl1pPr marL="0" indent="0">
              <a:lnSpc>
                <a:spcPct val="100000"/>
              </a:lnSpc>
              <a:buFontTx/>
              <a:buNone/>
              <a:defRPr b="1" i="0" cap="all" baseline="0">
                <a:latin typeface="Helvetica" pitchFamily="2" charset="0"/>
              </a:defRPr>
            </a:lvl1pPr>
          </a:lstStyle>
          <a:p>
            <a:pPr lvl="0"/>
            <a:r>
              <a:rPr lang="en-US" dirty="0"/>
              <a:t>SUBHEAD</a:t>
            </a:r>
          </a:p>
        </p:txBody>
      </p:sp>
      <p:sp>
        <p:nvSpPr>
          <p:cNvPr id="4" name="Media Placeholder 3">
            <a:extLst>
              <a:ext uri="{FF2B5EF4-FFF2-40B4-BE49-F238E27FC236}">
                <a16:creationId xmlns:a16="http://schemas.microsoft.com/office/drawing/2014/main" id="{EDEC991D-2A90-BD44-8865-BCD7365AA034}"/>
              </a:ext>
            </a:extLst>
          </p:cNvPr>
          <p:cNvSpPr>
            <a:spLocks noGrp="1"/>
          </p:cNvSpPr>
          <p:nvPr>
            <p:ph type="media" sz="quarter" idx="23"/>
          </p:nvPr>
        </p:nvSpPr>
        <p:spPr>
          <a:xfrm>
            <a:off x="853440" y="1584960"/>
            <a:ext cx="670560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media</a:t>
            </a:r>
            <a:endParaRPr lang="en-US" dirty="0"/>
          </a:p>
        </p:txBody>
      </p:sp>
      <p:sp>
        <p:nvSpPr>
          <p:cNvPr id="2" name="Title 1">
            <a:extLst>
              <a:ext uri="{FF2B5EF4-FFF2-40B4-BE49-F238E27FC236}">
                <a16:creationId xmlns:a16="http://schemas.microsoft.com/office/drawing/2014/main" id="{B215D343-E871-2D4D-89DF-1CBE83C41245}"/>
              </a:ext>
            </a:extLst>
          </p:cNvPr>
          <p:cNvSpPr>
            <a:spLocks noGrp="1"/>
          </p:cNvSpPr>
          <p:nvPr>
            <p:ph type="title" hasCustomPrompt="1"/>
          </p:nvPr>
        </p:nvSpPr>
        <p:spPr/>
        <p:txBody>
          <a:bodyPr/>
          <a:lstStyle/>
          <a:p>
            <a:r>
              <a:rPr lang="en-US" dirty="0"/>
              <a:t>Header w/video and copy</a:t>
            </a:r>
          </a:p>
        </p:txBody>
      </p:sp>
    </p:spTree>
    <p:extLst>
      <p:ext uri="{BB962C8B-B14F-4D97-AF65-F5344CB8AC3E}">
        <p14:creationId xmlns:p14="http://schemas.microsoft.com/office/powerpoint/2010/main" val="4242402375"/>
      </p:ext>
    </p:extLst>
  </p:cSld>
  <p:clrMapOvr>
    <a:masterClrMapping/>
  </p:clrMapOvr>
  <p:hf hdr="0" ftr="0"/>
  <p:extLst>
    <p:ext uri="{DCECCB84-F9BA-43D5-87BE-67443E8EF086}">
      <p15:sldGuideLst xmlns:p15="http://schemas.microsoft.com/office/powerpoint/2012/main"/>
    </p:ext>
  </p:extLst>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Statement w/white background">
    <p:spTree>
      <p:nvGrpSpPr>
        <p:cNvPr id="1" name=""/>
        <p:cNvGrpSpPr/>
        <p:nvPr/>
      </p:nvGrpSpPr>
      <p:grpSpPr>
        <a:xfrm>
          <a:off x="0" y="0"/>
          <a:ext cx="0" cy="0"/>
          <a:chOff x="0" y="0"/>
          <a:chExt cx="0" cy="0"/>
        </a:xfrm>
      </p:grpSpPr>
      <p:sp>
        <p:nvSpPr>
          <p:cNvPr id="5" name="Background">
            <a:extLst>
              <a:ext uri="{FF2B5EF4-FFF2-40B4-BE49-F238E27FC236}">
                <a16:creationId xmlns:a16="http://schemas.microsoft.com/office/drawing/2014/main" id="{4C1E4286-FD2F-814C-A4E5-B50094C0B6DB}"/>
              </a:ext>
            </a:extLst>
          </p:cNvPr>
          <p:cNvSpPr/>
          <p:nvPr/>
        </p:nvSpPr>
        <p:spPr>
          <a:xfrm>
            <a:off x="0" y="1"/>
            <a:ext cx="12192000" cy="61325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US" sz="5333" b="0" i="0" dirty="0">
              <a:latin typeface="Helvetica Regular" pitchFamily="2" charset="0"/>
            </a:endParaRPr>
          </a:p>
        </p:txBody>
      </p:sp>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24D8B39A-01F2-FA4B-87F6-F02AC7945853}" type="datetime4">
              <a:rPr lang="en-US" smtClean="0"/>
              <a:t>August 21, 2026</a:t>
            </a:fld>
            <a:endParaRPr lang="en-US" dirty="0"/>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B6238B5B-F19C-E947-A0BC-87BD7983F871}" type="slidenum">
              <a:rPr lang="en-US" smtClean="0"/>
              <a:pPr/>
              <a:t>‹#›</a:t>
            </a:fld>
            <a:endParaRPr lang="en-US" dirty="0"/>
          </a:p>
        </p:txBody>
      </p:sp>
      <p:sp>
        <p:nvSpPr>
          <p:cNvPr id="6" name="Title 3" hidden="1">
            <a:extLst>
              <a:ext uri="{FF2B5EF4-FFF2-40B4-BE49-F238E27FC236}">
                <a16:creationId xmlns:a16="http://schemas.microsoft.com/office/drawing/2014/main" id="{47BA5E82-2DE4-214E-A6B1-6C2A16953F79}"/>
              </a:ext>
            </a:extLst>
          </p:cNvPr>
          <p:cNvSpPr txBox="1">
            <a:spLocks/>
          </p:cNvSpPr>
          <p:nvPr/>
        </p:nvSpPr>
        <p:spPr>
          <a:xfrm>
            <a:off x="1828800" y="1828896"/>
            <a:ext cx="8534400" cy="2462021"/>
          </a:xfrm>
          <a:prstGeom prst="rect">
            <a:avLst/>
          </a:prstGeom>
          <a:solidFill>
            <a:schemeClr val="bg1"/>
          </a:solidFill>
        </p:spPr>
        <p:txBody>
          <a:bodyPr vert="horz" wrap="square" lIns="0" tIns="0" rIns="0" bIns="0" rtlCol="0" anchor="ctr" anchorCtr="1">
            <a:sp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nSpc>
                <a:spcPct val="100000"/>
              </a:lnSpc>
              <a:spcBef>
                <a:spcPts val="0"/>
              </a:spcBef>
            </a:pPr>
            <a:r>
              <a:rPr lang="en-US" sz="5333" b="0" i="0" dirty="0">
                <a:solidFill>
                  <a:srgbClr val="2774AE"/>
                </a:solidFill>
                <a:latin typeface="Helvetica Regular" pitchFamily="2" charset="0"/>
              </a:rPr>
              <a:t>Lorem ipsum dolor sit </a:t>
            </a:r>
            <a:r>
              <a:rPr lang="en-US" sz="5333" b="0" i="0" dirty="0" err="1">
                <a:solidFill>
                  <a:srgbClr val="2774AE"/>
                </a:solidFill>
                <a:latin typeface="Helvetica Regular" pitchFamily="2" charset="0"/>
              </a:rPr>
              <a:t>amet</a:t>
            </a:r>
            <a:r>
              <a:rPr lang="en-US" sz="5333" b="0" i="0" dirty="0">
                <a:solidFill>
                  <a:srgbClr val="2774AE"/>
                </a:solidFill>
                <a:latin typeface="Helvetica Regular" pitchFamily="2" charset="0"/>
              </a:rPr>
              <a:t> ex </a:t>
            </a:r>
            <a:r>
              <a:rPr lang="en-US" sz="5333" b="0" i="0" dirty="0" err="1">
                <a:solidFill>
                  <a:srgbClr val="2774AE"/>
                </a:solidFill>
                <a:latin typeface="Helvetica Regular" pitchFamily="2" charset="0"/>
              </a:rPr>
              <a:t>eum</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reque</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graece</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nam</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harum</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vonsequat</a:t>
            </a:r>
            <a:endParaRPr lang="en-US" sz="5333" b="0" i="0" dirty="0">
              <a:solidFill>
                <a:srgbClr val="2774AE"/>
              </a:solidFill>
              <a:latin typeface="Helvetica Regular" pitchFamily="2" charset="0"/>
            </a:endParaRPr>
          </a:p>
        </p:txBody>
      </p:sp>
      <p:sp>
        <p:nvSpPr>
          <p:cNvPr id="4" name="Text Placeholder 3">
            <a:extLst>
              <a:ext uri="{FF2B5EF4-FFF2-40B4-BE49-F238E27FC236}">
                <a16:creationId xmlns:a16="http://schemas.microsoft.com/office/drawing/2014/main" id="{9D1F839A-7F1F-7444-AF82-48ECCE4F3858}"/>
              </a:ext>
            </a:extLst>
          </p:cNvPr>
          <p:cNvSpPr>
            <a:spLocks noGrp="1"/>
          </p:cNvSpPr>
          <p:nvPr>
            <p:ph type="body" sz="quarter" idx="21" hasCustomPrompt="1"/>
          </p:nvPr>
        </p:nvSpPr>
        <p:spPr>
          <a:xfrm>
            <a:off x="1828800" y="1828801"/>
            <a:ext cx="8534400" cy="2220095"/>
          </a:xfrm>
        </p:spPr>
        <p:txBody>
          <a:bodyPr anchor="ctr" anchorCtr="0"/>
          <a:lstStyle>
            <a:lvl1pPr marL="0" indent="0" algn="ctr">
              <a:buNone/>
              <a:defRPr sz="5333">
                <a:solidFill>
                  <a:srgbClr val="2774AE"/>
                </a:solidFill>
              </a:defRPr>
            </a:lvl1pPr>
            <a:lvl2pPr marL="365751" indent="0" algn="ctr">
              <a:buNone/>
              <a:defRPr sz="5333">
                <a:solidFill>
                  <a:srgbClr val="2774AE"/>
                </a:solidFill>
              </a:defRPr>
            </a:lvl2pPr>
            <a:lvl3pPr marL="731502" indent="0" algn="ctr">
              <a:buNone/>
              <a:defRPr sz="5333">
                <a:solidFill>
                  <a:srgbClr val="2774AE"/>
                </a:solidFill>
              </a:defRPr>
            </a:lvl3pPr>
            <a:lvl4pPr marL="1097253" indent="0" algn="ctr">
              <a:buNone/>
              <a:defRPr sz="5333">
                <a:solidFill>
                  <a:srgbClr val="2774AE"/>
                </a:solidFill>
              </a:defRPr>
            </a:lvl4pPr>
            <a:lvl5pPr marL="1463003" indent="0" algn="ctr">
              <a:buNone/>
              <a:defRPr sz="5333">
                <a:solidFill>
                  <a:srgbClr val="2774AE"/>
                </a:solidFill>
              </a:defRPr>
            </a:lvl5pPr>
          </a:lstStyle>
          <a:p>
            <a:pPr lvl="0"/>
            <a:r>
              <a:rPr lang="en-US" dirty="0"/>
              <a:t>Lorem ipsum dolor sit </a:t>
            </a:r>
            <a:r>
              <a:rPr lang="en-US" dirty="0" err="1"/>
              <a:t>amet</a:t>
            </a:r>
            <a:r>
              <a:rPr lang="en-US" dirty="0"/>
              <a:t> ex </a:t>
            </a:r>
            <a:r>
              <a:rPr lang="en-US" dirty="0" err="1"/>
              <a:t>eum</a:t>
            </a:r>
            <a:r>
              <a:rPr lang="en-US" dirty="0"/>
              <a:t> </a:t>
            </a:r>
            <a:r>
              <a:rPr lang="en-US" dirty="0" err="1"/>
              <a:t>reque</a:t>
            </a:r>
            <a:r>
              <a:rPr lang="en-US" dirty="0"/>
              <a:t> </a:t>
            </a:r>
            <a:r>
              <a:rPr lang="en-US" dirty="0" err="1"/>
              <a:t>graece</a:t>
            </a:r>
            <a:r>
              <a:rPr lang="en-US" dirty="0"/>
              <a:t> </a:t>
            </a:r>
            <a:r>
              <a:rPr lang="en-US" dirty="0" err="1"/>
              <a:t>nam</a:t>
            </a:r>
            <a:r>
              <a:rPr lang="en-US" dirty="0"/>
              <a:t> </a:t>
            </a:r>
            <a:r>
              <a:rPr lang="en-US" dirty="0" err="1"/>
              <a:t>harum</a:t>
            </a:r>
            <a:r>
              <a:rPr lang="en-US" dirty="0"/>
              <a:t> </a:t>
            </a:r>
            <a:r>
              <a:rPr lang="en-US" dirty="0" err="1"/>
              <a:t>vonsequat</a:t>
            </a:r>
            <a:endParaRPr lang="en-US" dirty="0"/>
          </a:p>
        </p:txBody>
      </p:sp>
    </p:spTree>
    <p:extLst>
      <p:ext uri="{BB962C8B-B14F-4D97-AF65-F5344CB8AC3E}">
        <p14:creationId xmlns:p14="http://schemas.microsoft.com/office/powerpoint/2010/main" val="177665448"/>
      </p:ext>
    </p:extLst>
  </p:cSld>
  <p:clrMapOvr>
    <a:masterClrMapping/>
  </p:clrMapOvr>
  <p:hf hdr="0" ftr="0"/>
  <p:extLst>
    <p:ext uri="{DCECCB84-F9BA-43D5-87BE-67443E8EF086}">
      <p15:sldGuideLst xmlns:p15="http://schemas.microsoft.com/office/powerpoint/2012/main">
        <p15:guide id="1" pos="2880">
          <p15:clr>
            <a:srgbClr val="FBAE40"/>
          </p15:clr>
        </p15:guide>
      </p15:sldGuideLst>
    </p:ext>
  </p:extLst>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Thank You">
    <p:spTree>
      <p:nvGrpSpPr>
        <p:cNvPr id="1" name=""/>
        <p:cNvGrpSpPr/>
        <p:nvPr/>
      </p:nvGrpSpPr>
      <p:grpSpPr>
        <a:xfrm>
          <a:off x="0" y="0"/>
          <a:ext cx="0" cy="0"/>
          <a:chOff x="0" y="0"/>
          <a:chExt cx="0" cy="0"/>
        </a:xfrm>
      </p:grpSpPr>
      <p:sp>
        <p:nvSpPr>
          <p:cNvPr id="5" name="Background">
            <a:extLst>
              <a:ext uri="{FF2B5EF4-FFF2-40B4-BE49-F238E27FC236}">
                <a16:creationId xmlns:a16="http://schemas.microsoft.com/office/drawing/2014/main" id="{4C1E4286-FD2F-814C-A4E5-B50094C0B6DB}"/>
              </a:ext>
            </a:extLst>
          </p:cNvPr>
          <p:cNvSpPr/>
          <p:nvPr/>
        </p:nvSpPr>
        <p:spPr>
          <a:xfrm>
            <a:off x="0" y="0"/>
            <a:ext cx="12192000" cy="60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US" sz="5333" b="0" i="0" dirty="0">
              <a:latin typeface="Helvetica Regular" pitchFamily="2" charset="0"/>
            </a:endParaRPr>
          </a:p>
        </p:txBody>
      </p:sp>
      <p:graphicFrame>
        <p:nvGraphicFramePr>
          <p:cNvPr id="11" name="Table 10" hidden="1">
            <a:extLst>
              <a:ext uri="{FF2B5EF4-FFF2-40B4-BE49-F238E27FC236}">
                <a16:creationId xmlns:a16="http://schemas.microsoft.com/office/drawing/2014/main" id="{A59B268B-FC1E-1745-BAE9-3F02C5965F2C}"/>
              </a:ext>
            </a:extLst>
          </p:cNvPr>
          <p:cNvGraphicFramePr>
            <a:graphicFrameLocks noGrp="1"/>
          </p:cNvGraphicFramePr>
          <p:nvPr>
            <p:extLst>
              <p:ext uri="{D42A27DB-BD31-4B8C-83A1-F6EECF244321}">
                <p14:modId xmlns:p14="http://schemas.microsoft.com/office/powerpoint/2010/main" val="1736718671"/>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CD19E2CA-7A22-2A47-87A7-154317480B32}" type="datetime4">
              <a:rPr lang="en-US" smtClean="0"/>
              <a:t>August 21, 2026</a:t>
            </a:fld>
            <a:endParaRPr lang="en-US" dirty="0"/>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B6238B5B-F19C-E947-A0BC-87BD7983F871}" type="slidenum">
              <a:rPr lang="en-US" smtClean="0"/>
              <a:pPr/>
              <a:t>‹#›</a:t>
            </a:fld>
            <a:endParaRPr lang="en-US" dirty="0"/>
          </a:p>
        </p:txBody>
      </p:sp>
      <p:sp>
        <p:nvSpPr>
          <p:cNvPr id="3" name="TextBox 2">
            <a:extLst>
              <a:ext uri="{FF2B5EF4-FFF2-40B4-BE49-F238E27FC236}">
                <a16:creationId xmlns:a16="http://schemas.microsoft.com/office/drawing/2014/main" id="{5F64B9DE-6557-C54A-BF36-8E798604EA3F}"/>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Thank You</a:t>
            </a:r>
          </a:p>
        </p:txBody>
      </p:sp>
      <p:sp>
        <p:nvSpPr>
          <p:cNvPr id="7" name="Header rule">
            <a:extLst>
              <a:ext uri="{FF2B5EF4-FFF2-40B4-BE49-F238E27FC236}">
                <a16:creationId xmlns:a16="http://schemas.microsoft.com/office/drawing/2014/main" id="{09B1960F-507A-E84C-8B64-1891B754A975}"/>
              </a:ext>
            </a:extLst>
          </p:cNvPr>
          <p:cNvSpPr/>
          <p:nvPr/>
        </p:nvSpPr>
        <p:spPr>
          <a:xfrm>
            <a:off x="853440" y="3291840"/>
            <a:ext cx="10363200" cy="48768"/>
          </a:xfrm>
          <a:prstGeom prst="rect">
            <a:avLst/>
          </a:prstGeom>
          <a:solidFill>
            <a:srgbClr val="2C75A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1800" b="0" i="0" dirty="0">
              <a:latin typeface="Helvetica Regular" pitchFamily="2" charset="0"/>
            </a:endParaRPr>
          </a:p>
        </p:txBody>
      </p:sp>
      <p:graphicFrame>
        <p:nvGraphicFramePr>
          <p:cNvPr id="8" name="Table 7" hidden="1">
            <a:extLst>
              <a:ext uri="{FF2B5EF4-FFF2-40B4-BE49-F238E27FC236}">
                <a16:creationId xmlns:a16="http://schemas.microsoft.com/office/drawing/2014/main" id="{3E58A6EC-219D-294A-BBEF-94C49557B0E2}"/>
              </a:ext>
            </a:extLst>
          </p:cNvPr>
          <p:cNvGraphicFramePr>
            <a:graphicFrameLocks noGrp="1"/>
          </p:cNvGraphicFramePr>
          <p:nvPr>
            <p:extLst>
              <p:ext uri="{D42A27DB-BD31-4B8C-83A1-F6EECF244321}">
                <p14:modId xmlns:p14="http://schemas.microsoft.com/office/powerpoint/2010/main" val="42495035"/>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9" name="TextBox 8">
            <a:extLst>
              <a:ext uri="{FF2B5EF4-FFF2-40B4-BE49-F238E27FC236}">
                <a16:creationId xmlns:a16="http://schemas.microsoft.com/office/drawing/2014/main" id="{4DAC7F78-240E-AF4B-89D8-273442F5E4BE}"/>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Thank You</a:t>
            </a:r>
          </a:p>
        </p:txBody>
      </p:sp>
      <p:graphicFrame>
        <p:nvGraphicFramePr>
          <p:cNvPr id="10" name="Table 9" hidden="1">
            <a:extLst>
              <a:ext uri="{FF2B5EF4-FFF2-40B4-BE49-F238E27FC236}">
                <a16:creationId xmlns:a16="http://schemas.microsoft.com/office/drawing/2014/main" id="{C425352E-7739-E248-9E50-3F3E8D851A47}"/>
              </a:ext>
            </a:extLst>
          </p:cNvPr>
          <p:cNvGraphicFramePr>
            <a:graphicFrameLocks noGrp="1"/>
          </p:cNvGraphicFramePr>
          <p:nvPr>
            <p:extLst>
              <p:ext uri="{D42A27DB-BD31-4B8C-83A1-F6EECF244321}">
                <p14:modId xmlns:p14="http://schemas.microsoft.com/office/powerpoint/2010/main" val="2393666196"/>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12" name="TextBox 11">
            <a:extLst>
              <a:ext uri="{FF2B5EF4-FFF2-40B4-BE49-F238E27FC236}">
                <a16:creationId xmlns:a16="http://schemas.microsoft.com/office/drawing/2014/main" id="{07F6C067-AD68-524C-91AC-545B0A590C4C}"/>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Thank You</a:t>
            </a:r>
          </a:p>
        </p:txBody>
      </p:sp>
    </p:spTree>
    <p:extLst>
      <p:ext uri="{BB962C8B-B14F-4D97-AF65-F5344CB8AC3E}">
        <p14:creationId xmlns:p14="http://schemas.microsoft.com/office/powerpoint/2010/main" val="3559825696"/>
      </p:ext>
    </p:extLst>
  </p:cSld>
  <p:clrMapOvr>
    <a:masterClrMapping/>
  </p:clrMapOvr>
  <p:hf hdr="0" ftr="0"/>
  <p:extLst>
    <p:ext uri="{DCECCB84-F9BA-43D5-87BE-67443E8EF086}">
      <p15:sldGuideLst xmlns:p15="http://schemas.microsoft.com/office/powerpoint/2012/main"/>
    </p:ext>
  </p:extLst>
</p:sldLayout>
</file>

<file path=ppt/slideLayouts/slideLayout18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38C41-DAF5-1A1D-1DCE-C45F9C1DAD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CDF545-F616-A29B-1B30-30E6763DB4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2B7C60E-7DA6-42E5-4C8C-09B78E74B0ED}"/>
              </a:ext>
            </a:extLst>
          </p:cNvPr>
          <p:cNvSpPr>
            <a:spLocks noGrp="1"/>
          </p:cNvSpPr>
          <p:nvPr>
            <p:ph type="dt" sz="half" idx="10"/>
          </p:nvPr>
        </p:nvSpPr>
        <p:spPr/>
        <p:txBody>
          <a:bodyPr/>
          <a:lstStyle/>
          <a:p>
            <a:fld id="{5415F9D9-0213-9249-8336-325B272A70D6}" type="datetimeFigureOut">
              <a:rPr lang="en-US" smtClean="0"/>
              <a:t>8/21/26</a:t>
            </a:fld>
            <a:endParaRPr lang="en-US"/>
          </a:p>
        </p:txBody>
      </p:sp>
      <p:sp>
        <p:nvSpPr>
          <p:cNvPr id="5" name="Footer Placeholder 4">
            <a:extLst>
              <a:ext uri="{FF2B5EF4-FFF2-40B4-BE49-F238E27FC236}">
                <a16:creationId xmlns:a16="http://schemas.microsoft.com/office/drawing/2014/main" id="{D167983C-A6FC-1D6F-DD82-EB42F3CE9D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029262-D419-FF69-E48A-823961A62EEC}"/>
              </a:ext>
            </a:extLst>
          </p:cNvPr>
          <p:cNvSpPr>
            <a:spLocks noGrp="1"/>
          </p:cNvSpPr>
          <p:nvPr>
            <p:ph type="sldNum" sz="quarter" idx="12"/>
          </p:nvPr>
        </p:nvSpPr>
        <p:spPr/>
        <p:txBody>
          <a:bodyPr/>
          <a:lstStyle/>
          <a:p>
            <a:fld id="{96CCC67C-4E0D-DC4E-94DF-C84345BAC111}" type="slidenum">
              <a:rPr lang="en-US" smtClean="0"/>
              <a:t>‹#›</a:t>
            </a:fld>
            <a:endParaRPr lang="en-US"/>
          </a:p>
        </p:txBody>
      </p:sp>
    </p:spTree>
    <p:extLst>
      <p:ext uri="{BB962C8B-B14F-4D97-AF65-F5344CB8AC3E}">
        <p14:creationId xmlns:p14="http://schemas.microsoft.com/office/powerpoint/2010/main" val="3057765255"/>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Statement w/dark background">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7C5EC3F5-808B-184C-A89B-4B25F801B6AC}"/>
              </a:ext>
            </a:extLst>
          </p:cNvPr>
          <p:cNvSpPr>
            <a:spLocks noGrp="1"/>
          </p:cNvSpPr>
          <p:nvPr>
            <p:ph type="body" sz="quarter" idx="21" hasCustomPrompt="1"/>
          </p:nvPr>
        </p:nvSpPr>
        <p:spPr>
          <a:xfrm>
            <a:off x="1828800" y="1876991"/>
            <a:ext cx="8534400" cy="2220095"/>
          </a:xfrm>
          <a:prstGeom prst="rect">
            <a:avLst/>
          </a:prstGeom>
        </p:spPr>
        <p:txBody>
          <a:bodyPr lIns="0" tIns="0" rIns="0" bIns="0" anchor="ctr" anchorCtr="0">
            <a:spAutoFit/>
          </a:bodyPr>
          <a:lstStyle>
            <a:lvl1pPr marL="0" indent="0" algn="ctr">
              <a:buNone/>
              <a:defRPr sz="5333">
                <a:solidFill>
                  <a:schemeClr val="bg1"/>
                </a:solidFill>
              </a:defRPr>
            </a:lvl1pPr>
            <a:lvl2pPr marL="365751" indent="0" algn="ctr">
              <a:buNone/>
              <a:defRPr sz="5333">
                <a:solidFill>
                  <a:srgbClr val="2774AE"/>
                </a:solidFill>
              </a:defRPr>
            </a:lvl2pPr>
            <a:lvl3pPr marL="731502" indent="0" algn="ctr">
              <a:buNone/>
              <a:defRPr sz="5333">
                <a:solidFill>
                  <a:srgbClr val="2774AE"/>
                </a:solidFill>
              </a:defRPr>
            </a:lvl3pPr>
            <a:lvl4pPr marL="1097253" indent="0" algn="ctr">
              <a:buNone/>
              <a:defRPr sz="5333">
                <a:solidFill>
                  <a:srgbClr val="2774AE"/>
                </a:solidFill>
              </a:defRPr>
            </a:lvl4pPr>
            <a:lvl5pPr marL="1463003" indent="0" algn="ctr">
              <a:buNone/>
              <a:defRPr sz="5333">
                <a:solidFill>
                  <a:srgbClr val="2774AE"/>
                </a:solidFill>
              </a:defRPr>
            </a:lvl5pPr>
          </a:lstStyle>
          <a:p>
            <a:pPr lvl="0"/>
            <a:r>
              <a:rPr lang="en-US" dirty="0"/>
              <a:t>Lorem ipsum dolor sit </a:t>
            </a:r>
            <a:r>
              <a:rPr lang="en-US" dirty="0" err="1"/>
              <a:t>amet</a:t>
            </a:r>
            <a:r>
              <a:rPr lang="en-US" dirty="0"/>
              <a:t> ex </a:t>
            </a:r>
            <a:r>
              <a:rPr lang="en-US" dirty="0" err="1"/>
              <a:t>eum</a:t>
            </a:r>
            <a:r>
              <a:rPr lang="en-US" dirty="0"/>
              <a:t> </a:t>
            </a:r>
            <a:r>
              <a:rPr lang="en-US" dirty="0" err="1"/>
              <a:t>reque</a:t>
            </a:r>
            <a:r>
              <a:rPr lang="en-US" dirty="0"/>
              <a:t> </a:t>
            </a:r>
            <a:r>
              <a:rPr lang="en-US" dirty="0" err="1"/>
              <a:t>graece</a:t>
            </a:r>
            <a:r>
              <a:rPr lang="en-US" dirty="0"/>
              <a:t> </a:t>
            </a:r>
            <a:r>
              <a:rPr lang="en-US" dirty="0" err="1"/>
              <a:t>nam</a:t>
            </a:r>
            <a:r>
              <a:rPr lang="en-US" dirty="0"/>
              <a:t> </a:t>
            </a:r>
            <a:r>
              <a:rPr lang="en-US" dirty="0" err="1"/>
              <a:t>harum</a:t>
            </a:r>
            <a:r>
              <a:rPr lang="en-US" dirty="0"/>
              <a:t> </a:t>
            </a:r>
            <a:r>
              <a:rPr lang="en-US" dirty="0" err="1"/>
              <a:t>vonsequat</a:t>
            </a:r>
            <a:endParaRPr lang="en-US" dirty="0"/>
          </a:p>
        </p:txBody>
      </p:sp>
    </p:spTree>
    <p:extLst>
      <p:ext uri="{BB962C8B-B14F-4D97-AF65-F5344CB8AC3E}">
        <p14:creationId xmlns:p14="http://schemas.microsoft.com/office/powerpoint/2010/main" val="354976136"/>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tatement w/dark background">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7C5EC3F5-808B-184C-A89B-4B25F801B6AC}"/>
              </a:ext>
            </a:extLst>
          </p:cNvPr>
          <p:cNvSpPr>
            <a:spLocks noGrp="1"/>
          </p:cNvSpPr>
          <p:nvPr>
            <p:ph type="body" sz="quarter" idx="21" hasCustomPrompt="1"/>
          </p:nvPr>
        </p:nvSpPr>
        <p:spPr>
          <a:xfrm>
            <a:off x="1828800" y="1876991"/>
            <a:ext cx="8534400" cy="2220095"/>
          </a:xfrm>
          <a:prstGeom prst="rect">
            <a:avLst/>
          </a:prstGeom>
        </p:spPr>
        <p:txBody>
          <a:bodyPr lIns="0" tIns="0" rIns="0" bIns="0" anchor="ctr" anchorCtr="0">
            <a:spAutoFit/>
          </a:bodyPr>
          <a:lstStyle>
            <a:lvl1pPr marL="0" indent="0" algn="ctr">
              <a:buNone/>
              <a:defRPr sz="5333">
                <a:solidFill>
                  <a:schemeClr val="bg1"/>
                </a:solidFill>
              </a:defRPr>
            </a:lvl1pPr>
            <a:lvl2pPr marL="365751" indent="0" algn="ctr">
              <a:buNone/>
              <a:defRPr sz="5333">
                <a:solidFill>
                  <a:srgbClr val="2774AE"/>
                </a:solidFill>
              </a:defRPr>
            </a:lvl2pPr>
            <a:lvl3pPr marL="731502" indent="0" algn="ctr">
              <a:buNone/>
              <a:defRPr sz="5333">
                <a:solidFill>
                  <a:srgbClr val="2774AE"/>
                </a:solidFill>
              </a:defRPr>
            </a:lvl3pPr>
            <a:lvl4pPr marL="1097253" indent="0" algn="ctr">
              <a:buNone/>
              <a:defRPr sz="5333">
                <a:solidFill>
                  <a:srgbClr val="2774AE"/>
                </a:solidFill>
              </a:defRPr>
            </a:lvl4pPr>
            <a:lvl5pPr marL="1463003" indent="0" algn="ctr">
              <a:buNone/>
              <a:defRPr sz="5333">
                <a:solidFill>
                  <a:srgbClr val="2774AE"/>
                </a:solidFill>
              </a:defRPr>
            </a:lvl5pPr>
          </a:lstStyle>
          <a:p>
            <a:pPr lvl="0"/>
            <a:r>
              <a:rPr lang="en-US" dirty="0"/>
              <a:t>Lorem ipsum dolor sit </a:t>
            </a:r>
            <a:r>
              <a:rPr lang="en-US" dirty="0" err="1"/>
              <a:t>amet</a:t>
            </a:r>
            <a:r>
              <a:rPr lang="en-US" dirty="0"/>
              <a:t> ex </a:t>
            </a:r>
            <a:r>
              <a:rPr lang="en-US" dirty="0" err="1"/>
              <a:t>eum</a:t>
            </a:r>
            <a:r>
              <a:rPr lang="en-US" dirty="0"/>
              <a:t> </a:t>
            </a:r>
            <a:r>
              <a:rPr lang="en-US" dirty="0" err="1"/>
              <a:t>reque</a:t>
            </a:r>
            <a:r>
              <a:rPr lang="en-US" dirty="0"/>
              <a:t> </a:t>
            </a:r>
            <a:r>
              <a:rPr lang="en-US" dirty="0" err="1"/>
              <a:t>graece</a:t>
            </a:r>
            <a:r>
              <a:rPr lang="en-US" dirty="0"/>
              <a:t> </a:t>
            </a:r>
            <a:r>
              <a:rPr lang="en-US" dirty="0" err="1"/>
              <a:t>nam</a:t>
            </a:r>
            <a:r>
              <a:rPr lang="en-US" dirty="0"/>
              <a:t> </a:t>
            </a:r>
            <a:r>
              <a:rPr lang="en-US" dirty="0" err="1"/>
              <a:t>harum</a:t>
            </a:r>
            <a:r>
              <a:rPr lang="en-US" dirty="0"/>
              <a:t> </a:t>
            </a:r>
            <a:r>
              <a:rPr lang="en-US" dirty="0" err="1"/>
              <a:t>vonsequat</a:t>
            </a:r>
            <a:endParaRPr lang="en-US" dirty="0"/>
          </a:p>
        </p:txBody>
      </p:sp>
    </p:spTree>
    <p:extLst>
      <p:ext uri="{BB962C8B-B14F-4D97-AF65-F5344CB8AC3E}">
        <p14:creationId xmlns:p14="http://schemas.microsoft.com/office/powerpoint/2010/main" val="607990122"/>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sp>
        <p:nvSpPr>
          <p:cNvPr id="5" name="Background">
            <a:extLst>
              <a:ext uri="{FF2B5EF4-FFF2-40B4-BE49-F238E27FC236}">
                <a16:creationId xmlns:a16="http://schemas.microsoft.com/office/drawing/2014/main" id="{4C1E4286-FD2F-814C-A4E5-B50094C0B6DB}"/>
              </a:ext>
            </a:extLst>
          </p:cNvPr>
          <p:cNvSpPr/>
          <p:nvPr/>
        </p:nvSpPr>
        <p:spPr>
          <a:xfrm>
            <a:off x="0" y="0"/>
            <a:ext cx="12192000" cy="60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US" sz="5333" b="0" i="0" dirty="0">
              <a:latin typeface="Helvetica Regular" pitchFamily="2" charset="0"/>
            </a:endParaRPr>
          </a:p>
        </p:txBody>
      </p:sp>
      <p:graphicFrame>
        <p:nvGraphicFramePr>
          <p:cNvPr id="11" name="Table 10" hidden="1">
            <a:extLst>
              <a:ext uri="{FF2B5EF4-FFF2-40B4-BE49-F238E27FC236}">
                <a16:creationId xmlns:a16="http://schemas.microsoft.com/office/drawing/2014/main" id="{A59B268B-FC1E-1745-BAE9-3F02C5965F2C}"/>
              </a:ext>
            </a:extLst>
          </p:cNvPr>
          <p:cNvGraphicFramePr>
            <a:graphicFrameLocks noGrp="1"/>
          </p:cNvGraphicFramePr>
          <p:nvPr>
            <p:extLst>
              <p:ext uri="{D42A27DB-BD31-4B8C-83A1-F6EECF244321}">
                <p14:modId xmlns:p14="http://schemas.microsoft.com/office/powerpoint/2010/main" val="3113960386"/>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4" name="Text Placeholder 3">
            <a:extLst>
              <a:ext uri="{FF2B5EF4-FFF2-40B4-BE49-F238E27FC236}">
                <a16:creationId xmlns:a16="http://schemas.microsoft.com/office/drawing/2014/main" id="{DF2C5F55-93C0-9344-9E3D-94935F3D2760}"/>
              </a:ext>
            </a:extLst>
          </p:cNvPr>
          <p:cNvSpPr>
            <a:spLocks noGrp="1"/>
          </p:cNvSpPr>
          <p:nvPr>
            <p:ph type="body" sz="quarter" idx="20" hasCustomPrompt="1"/>
          </p:nvPr>
        </p:nvSpPr>
        <p:spPr>
          <a:xfrm>
            <a:off x="853439" y="3535680"/>
            <a:ext cx="10363200" cy="297069"/>
          </a:xfrm>
          <a:prstGeom prst="rect">
            <a:avLst/>
          </a:prstGeom>
        </p:spPr>
        <p:txBody>
          <a:bodyPr>
            <a:spAutoFit/>
          </a:bodyPr>
          <a:lstStyle>
            <a:lvl1pPr marL="0" indent="0">
              <a:buFontTx/>
              <a:buNone/>
              <a:defRPr sz="2133" b="1" i="0" cap="all" baseline="0">
                <a:latin typeface="Helvetica" pitchFamily="2" charset="0"/>
              </a:defRPr>
            </a:lvl1pPr>
            <a:lvl2pPr>
              <a:buFontTx/>
              <a:buNone/>
              <a:defRPr b="1"/>
            </a:lvl2pPr>
            <a:lvl3pPr marL="914377" indent="0">
              <a:buFontTx/>
              <a:buNone/>
              <a:defRPr b="1"/>
            </a:lvl3pPr>
            <a:lvl4pPr marL="1371566" indent="0">
              <a:buFontTx/>
              <a:buNone/>
              <a:defRPr b="1"/>
            </a:lvl4pPr>
            <a:lvl5pPr marL="1828754" indent="0">
              <a:buFontTx/>
              <a:buNone/>
              <a:defRPr b="1"/>
            </a:lvl5pPr>
          </a:lstStyle>
          <a:p>
            <a:pPr lvl="0"/>
            <a:r>
              <a:rPr lang="en-US" dirty="0"/>
              <a:t>ADDITIONAL TEXT GOES HERE </a:t>
            </a:r>
          </a:p>
        </p:txBody>
      </p:sp>
      <p:sp>
        <p:nvSpPr>
          <p:cNvPr id="3" name="TextBox 2">
            <a:extLst>
              <a:ext uri="{FF2B5EF4-FFF2-40B4-BE49-F238E27FC236}">
                <a16:creationId xmlns:a16="http://schemas.microsoft.com/office/drawing/2014/main" id="{5F64B9DE-6557-C54A-BF36-8E798604EA3F}"/>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Section Divider</a:t>
            </a:r>
          </a:p>
        </p:txBody>
      </p:sp>
      <p:sp>
        <p:nvSpPr>
          <p:cNvPr id="7" name="Header rule">
            <a:extLst>
              <a:ext uri="{FF2B5EF4-FFF2-40B4-BE49-F238E27FC236}">
                <a16:creationId xmlns:a16="http://schemas.microsoft.com/office/drawing/2014/main" id="{09B1960F-507A-E84C-8B64-1891B754A975}"/>
              </a:ext>
            </a:extLst>
          </p:cNvPr>
          <p:cNvSpPr/>
          <p:nvPr/>
        </p:nvSpPr>
        <p:spPr>
          <a:xfrm>
            <a:off x="853440" y="3291840"/>
            <a:ext cx="10363200" cy="48768"/>
          </a:xfrm>
          <a:prstGeom prst="rect">
            <a:avLst/>
          </a:prstGeom>
          <a:solidFill>
            <a:srgbClr val="2C75A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2400" b="0" i="0" dirty="0">
              <a:latin typeface="Helvetica Regular" pitchFamily="2" charset="0"/>
            </a:endParaRPr>
          </a:p>
        </p:txBody>
      </p:sp>
      <p:graphicFrame>
        <p:nvGraphicFramePr>
          <p:cNvPr id="9" name="Table 8" hidden="1">
            <a:extLst>
              <a:ext uri="{FF2B5EF4-FFF2-40B4-BE49-F238E27FC236}">
                <a16:creationId xmlns:a16="http://schemas.microsoft.com/office/drawing/2014/main" id="{D23CA481-98CA-0745-833B-EFD0DBCDDA4E}"/>
              </a:ext>
            </a:extLst>
          </p:cNvPr>
          <p:cNvGraphicFramePr>
            <a:graphicFrameLocks noGrp="1"/>
          </p:cNvGraphicFramePr>
          <p:nvPr>
            <p:extLst>
              <p:ext uri="{D42A27DB-BD31-4B8C-83A1-F6EECF244321}">
                <p14:modId xmlns:p14="http://schemas.microsoft.com/office/powerpoint/2010/main" val="3279498072"/>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10" name="TextBox 9">
            <a:extLst>
              <a:ext uri="{FF2B5EF4-FFF2-40B4-BE49-F238E27FC236}">
                <a16:creationId xmlns:a16="http://schemas.microsoft.com/office/drawing/2014/main" id="{4E4989E6-36D9-5E4D-A8F4-C8D9759B609B}"/>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Section Divider</a:t>
            </a:r>
          </a:p>
        </p:txBody>
      </p:sp>
      <p:graphicFrame>
        <p:nvGraphicFramePr>
          <p:cNvPr id="12" name="Table 11" hidden="1">
            <a:extLst>
              <a:ext uri="{FF2B5EF4-FFF2-40B4-BE49-F238E27FC236}">
                <a16:creationId xmlns:a16="http://schemas.microsoft.com/office/drawing/2014/main" id="{EF7DC21F-99F8-4F48-9203-63793CFF7D9C}"/>
              </a:ext>
            </a:extLst>
          </p:cNvPr>
          <p:cNvGraphicFramePr>
            <a:graphicFrameLocks noGrp="1"/>
          </p:cNvGraphicFramePr>
          <p:nvPr>
            <p:extLst>
              <p:ext uri="{D42A27DB-BD31-4B8C-83A1-F6EECF244321}">
                <p14:modId xmlns:p14="http://schemas.microsoft.com/office/powerpoint/2010/main" val="4083986431"/>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13" name="TextBox 12">
            <a:extLst>
              <a:ext uri="{FF2B5EF4-FFF2-40B4-BE49-F238E27FC236}">
                <a16:creationId xmlns:a16="http://schemas.microsoft.com/office/drawing/2014/main" id="{39DA3775-34D5-1E49-AF02-9E34A316EF51}"/>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Section Divider</a:t>
            </a:r>
          </a:p>
        </p:txBody>
      </p:sp>
    </p:spTree>
    <p:extLst>
      <p:ext uri="{BB962C8B-B14F-4D97-AF65-F5344CB8AC3E}">
        <p14:creationId xmlns:p14="http://schemas.microsoft.com/office/powerpoint/2010/main" val="4161803936"/>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Opener">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5" name="Background">
            <a:extLst>
              <a:ext uri="{FF2B5EF4-FFF2-40B4-BE49-F238E27FC236}">
                <a16:creationId xmlns:a16="http://schemas.microsoft.com/office/drawing/2014/main" id="{4C1E4286-FD2F-814C-A4E5-B50094C0B6DB}"/>
              </a:ext>
            </a:extLst>
          </p:cNvPr>
          <p:cNvSpPr>
            <a:spLocks noChangeAspect="1"/>
          </p:cNvSpPr>
          <p:nvPr/>
        </p:nvSpPr>
        <p:spPr>
          <a:xfrm>
            <a:off x="0" y="0"/>
            <a:ext cx="12192000" cy="68685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US" sz="5333" b="0" i="0" dirty="0">
              <a:latin typeface="Helvetica Regular" pitchFamily="2" charset="0"/>
            </a:endParaRPr>
          </a:p>
        </p:txBody>
      </p:sp>
      <p:sp>
        <p:nvSpPr>
          <p:cNvPr id="26" name="Content Placeholder 22">
            <a:extLst>
              <a:ext uri="{FF2B5EF4-FFF2-40B4-BE49-F238E27FC236}">
                <a16:creationId xmlns:a16="http://schemas.microsoft.com/office/drawing/2014/main" id="{C424A90F-84FD-434F-AF04-DB8738AB4794}"/>
              </a:ext>
            </a:extLst>
          </p:cNvPr>
          <p:cNvSpPr>
            <a:spLocks noGrp="1"/>
          </p:cNvSpPr>
          <p:nvPr>
            <p:ph sz="quarter" idx="22" hasCustomPrompt="1"/>
          </p:nvPr>
        </p:nvSpPr>
        <p:spPr>
          <a:xfrm>
            <a:off x="853440" y="6217878"/>
            <a:ext cx="2180212" cy="222753"/>
          </a:xfrm>
          <a:prstGeom prst="rect">
            <a:avLst/>
          </a:prstGeom>
        </p:spPr>
        <p:txBody>
          <a:bodyPr wrap="none" lIns="9144" tIns="0" bIns="0" anchor="b" anchorCtr="0">
            <a:spAutoFit/>
          </a:bodyPr>
          <a:lstStyle>
            <a:lvl1pPr marL="0" indent="0">
              <a:spcBef>
                <a:spcPts val="400"/>
              </a:spcBef>
              <a:buFontTx/>
              <a:buNone/>
              <a:defRPr sz="1600" b="0" i="0">
                <a:solidFill>
                  <a:srgbClr val="898989"/>
                </a:solidFill>
                <a:latin typeface="Helvetica Regular" pitchFamily="2" charset="0"/>
              </a:defRPr>
            </a:lvl1pPr>
            <a:lvl2pPr>
              <a:defRPr sz="1600"/>
            </a:lvl2pPr>
            <a:lvl3pPr>
              <a:defRPr sz="1600"/>
            </a:lvl3pPr>
            <a:lvl4pPr>
              <a:defRPr sz="1600"/>
            </a:lvl4pPr>
            <a:lvl5pPr>
              <a:defRPr sz="1600"/>
            </a:lvl5pPr>
          </a:lstStyle>
          <a:p>
            <a:r>
              <a:rPr lang="en-US" sz="1600" dirty="0">
                <a:solidFill>
                  <a:srgbClr val="58595B"/>
                </a:solidFill>
                <a:latin typeface="Helvetica" pitchFamily="2" charset="0"/>
              </a:rPr>
              <a:t>Title, Department Name</a:t>
            </a:r>
          </a:p>
        </p:txBody>
      </p:sp>
      <p:sp>
        <p:nvSpPr>
          <p:cNvPr id="28" name="Content Placeholder 22">
            <a:extLst>
              <a:ext uri="{FF2B5EF4-FFF2-40B4-BE49-F238E27FC236}">
                <a16:creationId xmlns:a16="http://schemas.microsoft.com/office/drawing/2014/main" id="{6013CCDF-D30B-8B49-870C-487BC9166588}"/>
              </a:ext>
            </a:extLst>
          </p:cNvPr>
          <p:cNvSpPr>
            <a:spLocks noGrp="1"/>
          </p:cNvSpPr>
          <p:nvPr>
            <p:ph sz="quarter" idx="23" hasCustomPrompt="1"/>
          </p:nvPr>
        </p:nvSpPr>
        <p:spPr>
          <a:xfrm>
            <a:off x="853440" y="5974038"/>
            <a:ext cx="1503232" cy="222753"/>
          </a:xfrm>
          <a:prstGeom prst="rect">
            <a:avLst/>
          </a:prstGeom>
        </p:spPr>
        <p:txBody>
          <a:bodyPr wrap="none" lIns="9144" tIns="0" bIns="0" anchor="b" anchorCtr="0">
            <a:spAutoFit/>
          </a:bodyPr>
          <a:lstStyle>
            <a:lvl1pPr marL="0" indent="0">
              <a:spcBef>
                <a:spcPts val="400"/>
              </a:spcBef>
              <a:buFontTx/>
              <a:buNone/>
              <a:defRPr sz="1600" b="0" i="0">
                <a:solidFill>
                  <a:srgbClr val="898989"/>
                </a:solidFill>
                <a:latin typeface="Helvetica Regular" pitchFamily="2" charset="0"/>
              </a:defRPr>
            </a:lvl1pPr>
            <a:lvl2pPr>
              <a:defRPr sz="1600"/>
            </a:lvl2pPr>
            <a:lvl3pPr>
              <a:defRPr sz="1600"/>
            </a:lvl3pPr>
            <a:lvl4pPr>
              <a:defRPr sz="1600"/>
            </a:lvl4pPr>
            <a:lvl5pPr>
              <a:defRPr sz="1600"/>
            </a:lvl5pPr>
          </a:lstStyle>
          <a:p>
            <a:r>
              <a:rPr lang="en-US" sz="1600" dirty="0">
                <a:solidFill>
                  <a:srgbClr val="58595B"/>
                </a:solidFill>
                <a:latin typeface="Helvetica" pitchFamily="2" charset="0"/>
              </a:rPr>
              <a:t>Presenter Name</a:t>
            </a:r>
          </a:p>
        </p:txBody>
      </p:sp>
      <p:sp>
        <p:nvSpPr>
          <p:cNvPr id="15" name="Header rule">
            <a:extLst>
              <a:ext uri="{FF2B5EF4-FFF2-40B4-BE49-F238E27FC236}">
                <a16:creationId xmlns:a16="http://schemas.microsoft.com/office/drawing/2014/main" id="{9D6D4E19-3FBE-DF40-B8C1-98D35A8D9F51}"/>
              </a:ext>
            </a:extLst>
          </p:cNvPr>
          <p:cNvSpPr/>
          <p:nvPr/>
        </p:nvSpPr>
        <p:spPr>
          <a:xfrm>
            <a:off x="853440" y="4023360"/>
            <a:ext cx="10363200" cy="48768"/>
          </a:xfrm>
          <a:prstGeom prst="rect">
            <a:avLst/>
          </a:prstGeom>
          <a:solidFill>
            <a:srgbClr val="2C75A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2400" b="0" i="0" dirty="0">
              <a:latin typeface="Helvetica Regular" pitchFamily="2" charset="0"/>
            </a:endParaRPr>
          </a:p>
        </p:txBody>
      </p:sp>
      <p:sp>
        <p:nvSpPr>
          <p:cNvPr id="7" name="Header rule">
            <a:extLst>
              <a:ext uri="{FF2B5EF4-FFF2-40B4-BE49-F238E27FC236}">
                <a16:creationId xmlns:a16="http://schemas.microsoft.com/office/drawing/2014/main" id="{09B1960F-507A-E84C-8B64-1891B754A975}"/>
              </a:ext>
            </a:extLst>
          </p:cNvPr>
          <p:cNvSpPr/>
          <p:nvPr/>
        </p:nvSpPr>
        <p:spPr>
          <a:xfrm>
            <a:off x="853440" y="2438400"/>
            <a:ext cx="10363200" cy="48768"/>
          </a:xfrm>
          <a:prstGeom prst="rect">
            <a:avLst/>
          </a:prstGeom>
          <a:solidFill>
            <a:srgbClr val="2C75A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2400" b="0" i="0" dirty="0">
              <a:latin typeface="Helvetica Regular" pitchFamily="2" charset="0"/>
            </a:endParaRPr>
          </a:p>
        </p:txBody>
      </p:sp>
      <p:pic>
        <p:nvPicPr>
          <p:cNvPr id="3" name="logo lockup" hidden="1">
            <a:extLst>
              <a:ext uri="{FF2B5EF4-FFF2-40B4-BE49-F238E27FC236}">
                <a16:creationId xmlns:a16="http://schemas.microsoft.com/office/drawing/2014/main" id="{A0682890-AF0C-4247-AD31-1CB6F62F7850}"/>
              </a:ext>
            </a:extLst>
          </p:cNvPr>
          <p:cNvPicPr>
            <a:picLocks noChangeAspect="1"/>
          </p:cNvPicPr>
          <p:nvPr/>
        </p:nvPicPr>
        <p:blipFill>
          <a:blip r:embed="rId2"/>
          <a:stretch>
            <a:fillRect/>
          </a:stretch>
        </p:blipFill>
        <p:spPr>
          <a:xfrm>
            <a:off x="853440" y="631500"/>
            <a:ext cx="4572000" cy="508000"/>
          </a:xfrm>
          <a:prstGeom prst="rect">
            <a:avLst/>
          </a:prstGeom>
        </p:spPr>
      </p:pic>
      <p:sp>
        <p:nvSpPr>
          <p:cNvPr id="13" name="Picture Placeholder 5">
            <a:extLst>
              <a:ext uri="{FF2B5EF4-FFF2-40B4-BE49-F238E27FC236}">
                <a16:creationId xmlns:a16="http://schemas.microsoft.com/office/drawing/2014/main" id="{4C1BE7FB-0098-1444-898A-9FEDB68EF2C5}"/>
              </a:ext>
            </a:extLst>
          </p:cNvPr>
          <p:cNvSpPr>
            <a:spLocks noGrp="1"/>
          </p:cNvSpPr>
          <p:nvPr>
            <p:ph type="pic" sz="quarter" idx="24" hasCustomPrompt="1"/>
          </p:nvPr>
        </p:nvSpPr>
        <p:spPr>
          <a:xfrm>
            <a:off x="863598" y="635002"/>
            <a:ext cx="7419517" cy="1375519"/>
          </a:xfrm>
          <a:prstGeom prst="rect">
            <a:avLst/>
          </a:prstGeom>
        </p:spPr>
        <p:txBody>
          <a:bodyPr wrap="square" lIns="0" tIns="0" rIns="0" anchor="t" anchorCtr="0">
            <a:noAutofit/>
          </a:bodyPr>
          <a:lstStyle>
            <a:lvl1pPr marL="0" indent="0" algn="l">
              <a:buNone/>
              <a:defRPr sz="1333" u="none"/>
            </a:lvl1pPr>
          </a:lstStyle>
          <a:p>
            <a:r>
              <a:rPr lang="en-US" dirty="0"/>
              <a:t>Click the icon to insert the </a:t>
            </a:r>
            <a:r>
              <a:rPr lang="en-US" dirty="0" err="1"/>
              <a:t>Bxd-blk</a:t>
            </a:r>
            <a:r>
              <a:rPr lang="en-US" dirty="0"/>
              <a:t> or Boxed-</a:t>
            </a:r>
            <a:r>
              <a:rPr lang="en-US" dirty="0" err="1"/>
              <a:t>BlackType</a:t>
            </a:r>
            <a:r>
              <a:rPr lang="en-US" dirty="0"/>
              <a:t>, </a:t>
            </a:r>
            <a:r>
              <a:rPr lang="en-US" dirty="0" err="1"/>
              <a:t>svg</a:t>
            </a:r>
            <a:r>
              <a:rPr lang="en-US" dirty="0"/>
              <a:t> or </a:t>
            </a:r>
            <a:r>
              <a:rPr lang="en-US" dirty="0" err="1"/>
              <a:t>png</a:t>
            </a:r>
            <a:r>
              <a:rPr lang="en-US" dirty="0"/>
              <a:t> format version of your department logo. Follow the pink instructions.</a:t>
            </a:r>
          </a:p>
        </p:txBody>
      </p:sp>
      <p:sp>
        <p:nvSpPr>
          <p:cNvPr id="12" name="TextBox 11" hidden="1">
            <a:extLst>
              <a:ext uri="{FF2B5EF4-FFF2-40B4-BE49-F238E27FC236}">
                <a16:creationId xmlns:a16="http://schemas.microsoft.com/office/drawing/2014/main" id="{992A067E-6CB9-C14C-9A18-33F98E6EF3A7}"/>
              </a:ext>
            </a:extLst>
          </p:cNvPr>
          <p:cNvSpPr txBox="1"/>
          <p:nvPr/>
        </p:nvSpPr>
        <p:spPr>
          <a:xfrm>
            <a:off x="865632" y="633984"/>
            <a:ext cx="1066800" cy="499872"/>
          </a:xfrm>
          <a:prstGeom prst="rect">
            <a:avLst/>
          </a:prstGeom>
          <a:solidFill>
            <a:srgbClr val="FF00FF"/>
          </a:solidFill>
          <a:ln w="6350">
            <a:noFill/>
          </a:ln>
        </p:spPr>
        <p:txBody>
          <a:bodyPr wrap="square" lIns="24384" tIns="12192" rIns="24384" bIns="0" rtlCol="0" anchor="ctr" anchorCtr="1">
            <a:normAutofit fontScale="85000" lnSpcReduction="20000"/>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067" dirty="0">
                <a:solidFill>
                  <a:schemeClr val="bg1"/>
                </a:solidFill>
              </a:rPr>
              <a:t>Resize the UCLA logo to match the size &amp; position of this box</a:t>
            </a:r>
          </a:p>
        </p:txBody>
      </p:sp>
      <p:sp>
        <p:nvSpPr>
          <p:cNvPr id="6" name="Text Placeholder 5">
            <a:extLst>
              <a:ext uri="{FF2B5EF4-FFF2-40B4-BE49-F238E27FC236}">
                <a16:creationId xmlns:a16="http://schemas.microsoft.com/office/drawing/2014/main" id="{D1A3CCD6-7C87-3540-AD4F-C4E375A40A67}"/>
              </a:ext>
            </a:extLst>
          </p:cNvPr>
          <p:cNvSpPr>
            <a:spLocks noGrp="1"/>
          </p:cNvSpPr>
          <p:nvPr>
            <p:ph type="body" sz="quarter" idx="25" hasCustomPrompt="1"/>
          </p:nvPr>
        </p:nvSpPr>
        <p:spPr>
          <a:xfrm>
            <a:off x="853440" y="2194560"/>
            <a:ext cx="4474815" cy="148567"/>
          </a:xfrm>
          <a:prstGeom prst="rect">
            <a:avLst/>
          </a:prstGeom>
        </p:spPr>
        <p:txBody>
          <a:bodyPr wrap="none" lIns="18288">
            <a:spAutoFit/>
          </a:bodyPr>
          <a:lstStyle>
            <a:lvl1pPr marL="0" indent="0">
              <a:buNone/>
              <a:defRPr sz="1067" cap="all" baseline="0">
                <a:latin typeface="+mn-lt"/>
              </a:defRPr>
            </a:lvl1pPr>
            <a:lvl2pPr marL="0" indent="0">
              <a:buFont typeface="Arial" panose="020B0604020202020204" pitchFamily="34" charset="0"/>
              <a:buNone/>
              <a:defRPr sz="1067">
                <a:latin typeface="+mn-lt"/>
              </a:defRPr>
            </a:lvl2pPr>
            <a:lvl3pPr marL="484620" indent="0">
              <a:buNone/>
              <a:defRPr sz="1067">
                <a:latin typeface="+mn-lt"/>
              </a:defRPr>
            </a:lvl3pPr>
            <a:lvl4pPr marL="0" indent="0">
              <a:buNone/>
              <a:defRPr sz="1067">
                <a:latin typeface="+mn-lt"/>
              </a:defRPr>
            </a:lvl4pPr>
            <a:lvl5pPr marL="0" indent="0">
              <a:buNone/>
              <a:defRPr sz="1067">
                <a:latin typeface="+mn-lt"/>
              </a:defRPr>
            </a:lvl5pPr>
          </a:lstStyle>
          <a:p>
            <a:pPr lvl="0"/>
            <a:r>
              <a:rPr lang="en-US" dirty="0"/>
              <a:t>JOB # GOES HERE [REMOVE FOR LIVE AUDIENCE PRESENTATION]</a:t>
            </a:r>
          </a:p>
        </p:txBody>
      </p:sp>
      <p:sp>
        <p:nvSpPr>
          <p:cNvPr id="2" name="TextBox 1">
            <a:extLst>
              <a:ext uri="{FF2B5EF4-FFF2-40B4-BE49-F238E27FC236}">
                <a16:creationId xmlns:a16="http://schemas.microsoft.com/office/drawing/2014/main" id="{E2AB141D-50D8-B545-AC99-DA856384CC54}"/>
              </a:ext>
            </a:extLst>
          </p:cNvPr>
          <p:cNvSpPr txBox="1"/>
          <p:nvPr/>
        </p:nvSpPr>
        <p:spPr>
          <a:xfrm>
            <a:off x="8793019" y="406401"/>
            <a:ext cx="1902691" cy="461665"/>
          </a:xfrm>
          <a:prstGeom prst="rect">
            <a:avLst/>
          </a:prstGeom>
          <a:noFill/>
        </p:spPr>
        <p:txBody>
          <a:bodyPr wrap="square" rtlCol="0">
            <a:spAutoFit/>
          </a:bodyPr>
          <a:lstStyle/>
          <a:p>
            <a:endParaRPr lang="en-US" sz="2400" dirty="0"/>
          </a:p>
        </p:txBody>
      </p:sp>
      <p:sp>
        <p:nvSpPr>
          <p:cNvPr id="10" name="Text Placeholder 9">
            <a:extLst>
              <a:ext uri="{FF2B5EF4-FFF2-40B4-BE49-F238E27FC236}">
                <a16:creationId xmlns:a16="http://schemas.microsoft.com/office/drawing/2014/main" id="{E60C41A6-45A6-5B44-9CEC-EBB9C50F73C1}"/>
              </a:ext>
            </a:extLst>
          </p:cNvPr>
          <p:cNvSpPr>
            <a:spLocks noGrp="1"/>
          </p:cNvSpPr>
          <p:nvPr>
            <p:ph type="body" sz="quarter" idx="27" hasCustomPrompt="1"/>
          </p:nvPr>
        </p:nvSpPr>
        <p:spPr>
          <a:xfrm>
            <a:off x="4706470" y="4256635"/>
            <a:ext cx="6510169" cy="333233"/>
          </a:xfrm>
          <a:prstGeom prst="rect">
            <a:avLst/>
          </a:prstGeom>
        </p:spPr>
        <p:txBody>
          <a:bodyPr lIns="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1. GUIDES – To make sure guides are visible, inside the View ribbon, click the Guides checkbox. Then click the icon inside the picture frame to add your logo.</a:t>
            </a:r>
          </a:p>
        </p:txBody>
      </p:sp>
      <p:sp>
        <p:nvSpPr>
          <p:cNvPr id="22" name="Text Placeholder 9">
            <a:extLst>
              <a:ext uri="{FF2B5EF4-FFF2-40B4-BE49-F238E27FC236}">
                <a16:creationId xmlns:a16="http://schemas.microsoft.com/office/drawing/2014/main" id="{A7DA1E21-D79E-F544-A510-7244E006EC4A}"/>
              </a:ext>
            </a:extLst>
          </p:cNvPr>
          <p:cNvSpPr>
            <a:spLocks noGrp="1"/>
          </p:cNvSpPr>
          <p:nvPr>
            <p:ph type="body" sz="quarter" idx="28" hasCustomPrompt="1"/>
          </p:nvPr>
        </p:nvSpPr>
        <p:spPr>
          <a:xfrm>
            <a:off x="4706470" y="4700563"/>
            <a:ext cx="6510169" cy="333233"/>
          </a:xfrm>
          <a:prstGeom prst="rect">
            <a:avLst/>
          </a:prstGeom>
        </p:spPr>
        <p:txBody>
          <a:bodyPr lIns="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2. QUALITY – For the sharpest image, we recommend selecting your logo from the </a:t>
            </a:r>
            <a:r>
              <a:rPr lang="en-US" dirty="0" err="1"/>
              <a:t>svg</a:t>
            </a:r>
            <a:r>
              <a:rPr lang="en-US" dirty="0"/>
              <a:t> folder. Insert the </a:t>
            </a:r>
            <a:r>
              <a:rPr lang="en-US" dirty="0" err="1"/>
              <a:t>Bxd-blk</a:t>
            </a:r>
            <a:r>
              <a:rPr lang="en-US" dirty="0"/>
              <a:t> or Boxed-</a:t>
            </a:r>
            <a:r>
              <a:rPr lang="en-US" dirty="0" err="1"/>
              <a:t>BlackType</a:t>
            </a:r>
            <a:r>
              <a:rPr lang="en-US" dirty="0"/>
              <a:t> version and it will appear in the picture frame.</a:t>
            </a:r>
          </a:p>
        </p:txBody>
      </p:sp>
      <p:sp>
        <p:nvSpPr>
          <p:cNvPr id="23" name="Text Placeholder 9">
            <a:extLst>
              <a:ext uri="{FF2B5EF4-FFF2-40B4-BE49-F238E27FC236}">
                <a16:creationId xmlns:a16="http://schemas.microsoft.com/office/drawing/2014/main" id="{624A8DDF-AAAB-5F4B-94B6-2B8F1EAAD0A7}"/>
              </a:ext>
            </a:extLst>
          </p:cNvPr>
          <p:cNvSpPr>
            <a:spLocks noGrp="1"/>
          </p:cNvSpPr>
          <p:nvPr>
            <p:ph type="body" sz="quarter" idx="29" hasCustomPrompt="1"/>
          </p:nvPr>
        </p:nvSpPr>
        <p:spPr>
          <a:xfrm>
            <a:off x="4706470" y="5144491"/>
            <a:ext cx="6510169" cy="955048"/>
          </a:xfrm>
          <a:prstGeom prst="rect">
            <a:avLst/>
          </a:prstGeom>
        </p:spPr>
        <p:txBody>
          <a:bodyPr lIns="0" tIns="45720" rIns="91440" bIns="4572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lvl="0"/>
            <a:r>
              <a:rPr lang="en-US" dirty="0"/>
              <a:t>3. SCALE – With the picture frame selected, inside the Graphic Format ribbon, click the Format Pane. Click the Size and Properties icon and open the Size section. Make sure the boxes for Lock aspect ratio and Relative to original picture size are checked. Click the RESET button to resize the logo in the frame. Continue resizing using the scaling arrows if necessary. The blue UCLA logo box should match up with the top and bottom guides.</a:t>
            </a:r>
          </a:p>
        </p:txBody>
      </p:sp>
      <p:sp>
        <p:nvSpPr>
          <p:cNvPr id="24" name="Text Placeholder 9">
            <a:extLst>
              <a:ext uri="{FF2B5EF4-FFF2-40B4-BE49-F238E27FC236}">
                <a16:creationId xmlns:a16="http://schemas.microsoft.com/office/drawing/2014/main" id="{780DC648-A60E-984C-B078-E1226FC92945}"/>
              </a:ext>
            </a:extLst>
          </p:cNvPr>
          <p:cNvSpPr>
            <a:spLocks noGrp="1"/>
          </p:cNvSpPr>
          <p:nvPr>
            <p:ph type="body" sz="quarter" idx="30" hasCustomPrompt="1"/>
          </p:nvPr>
        </p:nvSpPr>
        <p:spPr>
          <a:xfrm>
            <a:off x="4706470" y="6208237"/>
            <a:ext cx="6510169" cy="167140"/>
          </a:xfrm>
          <a:prstGeom prst="rect">
            <a:avLst/>
          </a:prstGeom>
        </p:spPr>
        <p:txBody>
          <a:bodyPr lIns="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lvl="0"/>
            <a:r>
              <a:rPr lang="en-US" dirty="0"/>
              <a:t>4. POSITION – Align the blue UCLA logo box to meet the left guide. </a:t>
            </a:r>
          </a:p>
        </p:txBody>
      </p:sp>
      <p:sp>
        <p:nvSpPr>
          <p:cNvPr id="8" name="Text Placeholder 7">
            <a:extLst>
              <a:ext uri="{FF2B5EF4-FFF2-40B4-BE49-F238E27FC236}">
                <a16:creationId xmlns:a16="http://schemas.microsoft.com/office/drawing/2014/main" id="{2FA6F6D3-C084-D543-B260-D6C73FE285CF}"/>
              </a:ext>
            </a:extLst>
          </p:cNvPr>
          <p:cNvSpPr>
            <a:spLocks noGrp="1"/>
          </p:cNvSpPr>
          <p:nvPr>
            <p:ph type="body" sz="quarter" idx="31" hasCustomPrompt="1"/>
          </p:nvPr>
        </p:nvSpPr>
        <p:spPr>
          <a:xfrm>
            <a:off x="853440" y="2523744"/>
            <a:ext cx="10363200" cy="1470061"/>
          </a:xfrm>
          <a:prstGeom prst="rect">
            <a:avLst/>
          </a:prstGeom>
        </p:spPr>
        <p:txBody>
          <a:bodyPr wrap="square" anchor="ctr" anchorCtr="0">
            <a:spAutoFit/>
          </a:bodyPr>
          <a:lstStyle>
            <a:lvl1pPr marL="0" indent="0">
              <a:buNone/>
              <a:defRPr sz="4800" b="1">
                <a:latin typeface="+mj-lt"/>
              </a:defRPr>
            </a:lvl1pPr>
            <a:lvl2pPr marL="0" indent="0">
              <a:buFont typeface="Arial" panose="020B0604020202020204" pitchFamily="34" charset="0"/>
              <a:buNone/>
              <a:defRPr sz="4800" b="1">
                <a:latin typeface="+mj-lt"/>
              </a:defRPr>
            </a:lvl2pPr>
            <a:lvl3pPr marL="484620" indent="0">
              <a:buNone/>
              <a:defRPr sz="4800" b="1">
                <a:latin typeface="+mj-lt"/>
              </a:defRPr>
            </a:lvl3pPr>
            <a:lvl4pPr marL="0" indent="0">
              <a:buNone/>
              <a:defRPr sz="4800" b="1">
                <a:latin typeface="+mj-lt"/>
              </a:defRPr>
            </a:lvl4pPr>
            <a:lvl5pPr marL="0" indent="0">
              <a:buNone/>
              <a:defRPr sz="4800" b="1">
                <a:latin typeface="+mj-lt"/>
              </a:defRPr>
            </a:lvl5pPr>
          </a:lstStyle>
          <a:p>
            <a:pPr lvl="0"/>
            <a:r>
              <a:rPr lang="en-US" dirty="0"/>
              <a:t>Presentation Opener Title</a:t>
            </a:r>
          </a:p>
          <a:p>
            <a:pPr lvl="0"/>
            <a:r>
              <a:rPr lang="en-US" dirty="0"/>
              <a:t>Goes Here</a:t>
            </a:r>
          </a:p>
        </p:txBody>
      </p:sp>
      <p:sp>
        <p:nvSpPr>
          <p:cNvPr id="19" name="TextBox 18" hidden="1">
            <a:extLst>
              <a:ext uri="{FF2B5EF4-FFF2-40B4-BE49-F238E27FC236}">
                <a16:creationId xmlns:a16="http://schemas.microsoft.com/office/drawing/2014/main" id="{DAEABCCE-008D-444A-9E36-5D3414A07090}"/>
              </a:ext>
            </a:extLst>
          </p:cNvPr>
          <p:cNvSpPr txBox="1"/>
          <p:nvPr/>
        </p:nvSpPr>
        <p:spPr>
          <a:xfrm>
            <a:off x="865632" y="633984"/>
            <a:ext cx="1066800" cy="499872"/>
          </a:xfrm>
          <a:prstGeom prst="rect">
            <a:avLst/>
          </a:prstGeom>
          <a:solidFill>
            <a:srgbClr val="FF00FF"/>
          </a:solidFill>
          <a:ln w="6350">
            <a:noFill/>
          </a:ln>
        </p:spPr>
        <p:txBody>
          <a:bodyPr wrap="square" lIns="24384" tIns="12192" rIns="24384" bIns="0" rtlCol="0" anchor="ctr" anchorCtr="1">
            <a:normAutofit fontScale="85000" lnSpcReduction="20000"/>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067" dirty="0">
                <a:solidFill>
                  <a:schemeClr val="bg1"/>
                </a:solidFill>
              </a:rPr>
              <a:t>Resize the UCLA logo to match the size &amp; position of this box</a:t>
            </a:r>
          </a:p>
        </p:txBody>
      </p:sp>
      <p:sp>
        <p:nvSpPr>
          <p:cNvPr id="20" name="TextBox 19">
            <a:extLst>
              <a:ext uri="{FF2B5EF4-FFF2-40B4-BE49-F238E27FC236}">
                <a16:creationId xmlns:a16="http://schemas.microsoft.com/office/drawing/2014/main" id="{7B98486D-C649-D848-B5F6-E86CD5336334}"/>
              </a:ext>
            </a:extLst>
          </p:cNvPr>
          <p:cNvSpPr txBox="1"/>
          <p:nvPr/>
        </p:nvSpPr>
        <p:spPr>
          <a:xfrm>
            <a:off x="8793019" y="406401"/>
            <a:ext cx="1902691" cy="461665"/>
          </a:xfrm>
          <a:prstGeom prst="rect">
            <a:avLst/>
          </a:prstGeom>
          <a:noFill/>
        </p:spPr>
        <p:txBody>
          <a:bodyPr wrap="square" rtlCol="0">
            <a:spAutoFit/>
          </a:bodyPr>
          <a:lstStyle/>
          <a:p>
            <a:endParaRPr lang="en-US" sz="2400" dirty="0"/>
          </a:p>
        </p:txBody>
      </p:sp>
    </p:spTree>
    <p:extLst>
      <p:ext uri="{BB962C8B-B14F-4D97-AF65-F5344CB8AC3E}">
        <p14:creationId xmlns:p14="http://schemas.microsoft.com/office/powerpoint/2010/main" val="1048293845"/>
      </p:ext>
    </p:extLst>
  </p:cSld>
  <p:clrMapOvr>
    <a:masterClrMapping/>
  </p:clrMapOvr>
  <p:extLst>
    <p:ext uri="{DCECCB84-F9BA-43D5-87BE-67443E8EF086}">
      <p15:sldGuideLst xmlns:p15="http://schemas.microsoft.com/office/powerpoint/2012/main">
        <p15:guide id="5" orient="horz" pos="300">
          <p15:clr>
            <a:srgbClr val="FBAE40"/>
          </p15:clr>
        </p15:guide>
        <p15:guide id="6" orient="horz" pos="540">
          <p15:clr>
            <a:srgbClr val="FBAE40"/>
          </p15:clr>
        </p15:guide>
        <p15:guide id="7" pos="408">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sp>
        <p:nvSpPr>
          <p:cNvPr id="5" name="Background">
            <a:extLst>
              <a:ext uri="{FF2B5EF4-FFF2-40B4-BE49-F238E27FC236}">
                <a16:creationId xmlns:a16="http://schemas.microsoft.com/office/drawing/2014/main" id="{4C1E4286-FD2F-814C-A4E5-B50094C0B6DB}"/>
              </a:ext>
            </a:extLst>
          </p:cNvPr>
          <p:cNvSpPr/>
          <p:nvPr/>
        </p:nvSpPr>
        <p:spPr>
          <a:xfrm>
            <a:off x="0" y="0"/>
            <a:ext cx="12192000" cy="60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US" sz="5333" b="0" i="0" dirty="0">
              <a:latin typeface="Helvetica Regular" pitchFamily="2" charset="0"/>
            </a:endParaRPr>
          </a:p>
        </p:txBody>
      </p:sp>
      <p:graphicFrame>
        <p:nvGraphicFramePr>
          <p:cNvPr id="11" name="Table 10" hidden="1">
            <a:extLst>
              <a:ext uri="{FF2B5EF4-FFF2-40B4-BE49-F238E27FC236}">
                <a16:creationId xmlns:a16="http://schemas.microsoft.com/office/drawing/2014/main" id="{A59B268B-FC1E-1745-BAE9-3F02C5965F2C}"/>
              </a:ext>
            </a:extLst>
          </p:cNvPr>
          <p:cNvGraphicFramePr>
            <a:graphicFrameLocks noGrp="1"/>
          </p:cNvGraphicFramePr>
          <p:nvPr>
            <p:extLst>
              <p:ext uri="{D42A27DB-BD31-4B8C-83A1-F6EECF244321}">
                <p14:modId xmlns:p14="http://schemas.microsoft.com/office/powerpoint/2010/main" val="3113960386"/>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4" name="Text Placeholder 3">
            <a:extLst>
              <a:ext uri="{FF2B5EF4-FFF2-40B4-BE49-F238E27FC236}">
                <a16:creationId xmlns:a16="http://schemas.microsoft.com/office/drawing/2014/main" id="{DF2C5F55-93C0-9344-9E3D-94935F3D2760}"/>
              </a:ext>
            </a:extLst>
          </p:cNvPr>
          <p:cNvSpPr>
            <a:spLocks noGrp="1"/>
          </p:cNvSpPr>
          <p:nvPr>
            <p:ph type="body" sz="quarter" idx="20" hasCustomPrompt="1"/>
          </p:nvPr>
        </p:nvSpPr>
        <p:spPr>
          <a:xfrm>
            <a:off x="853439" y="3535680"/>
            <a:ext cx="10363200" cy="297069"/>
          </a:xfrm>
          <a:prstGeom prst="rect">
            <a:avLst/>
          </a:prstGeom>
        </p:spPr>
        <p:txBody>
          <a:bodyPr>
            <a:spAutoFit/>
          </a:bodyPr>
          <a:lstStyle>
            <a:lvl1pPr marL="0" indent="0">
              <a:buFontTx/>
              <a:buNone/>
              <a:defRPr sz="2133" b="1" i="0" cap="all" baseline="0">
                <a:latin typeface="Helvetica" pitchFamily="2" charset="0"/>
              </a:defRPr>
            </a:lvl1pPr>
            <a:lvl2pPr>
              <a:buFontTx/>
              <a:buNone/>
              <a:defRPr b="1"/>
            </a:lvl2pPr>
            <a:lvl3pPr marL="914377" indent="0">
              <a:buFontTx/>
              <a:buNone/>
              <a:defRPr b="1"/>
            </a:lvl3pPr>
            <a:lvl4pPr marL="1371566" indent="0">
              <a:buFontTx/>
              <a:buNone/>
              <a:defRPr b="1"/>
            </a:lvl4pPr>
            <a:lvl5pPr marL="1828754" indent="0">
              <a:buFontTx/>
              <a:buNone/>
              <a:defRPr b="1"/>
            </a:lvl5pPr>
          </a:lstStyle>
          <a:p>
            <a:pPr lvl="0"/>
            <a:r>
              <a:rPr lang="en-US" dirty="0"/>
              <a:t>ADDITIONAL TEXT GOES HERE </a:t>
            </a:r>
          </a:p>
        </p:txBody>
      </p:sp>
      <p:sp>
        <p:nvSpPr>
          <p:cNvPr id="3" name="TextBox 2">
            <a:extLst>
              <a:ext uri="{FF2B5EF4-FFF2-40B4-BE49-F238E27FC236}">
                <a16:creationId xmlns:a16="http://schemas.microsoft.com/office/drawing/2014/main" id="{5F64B9DE-6557-C54A-BF36-8E798604EA3F}"/>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Section Divider</a:t>
            </a:r>
          </a:p>
        </p:txBody>
      </p:sp>
      <p:sp>
        <p:nvSpPr>
          <p:cNvPr id="7" name="Header rule">
            <a:extLst>
              <a:ext uri="{FF2B5EF4-FFF2-40B4-BE49-F238E27FC236}">
                <a16:creationId xmlns:a16="http://schemas.microsoft.com/office/drawing/2014/main" id="{09B1960F-507A-E84C-8B64-1891B754A975}"/>
              </a:ext>
            </a:extLst>
          </p:cNvPr>
          <p:cNvSpPr/>
          <p:nvPr/>
        </p:nvSpPr>
        <p:spPr>
          <a:xfrm>
            <a:off x="853440" y="3291840"/>
            <a:ext cx="10363200" cy="48768"/>
          </a:xfrm>
          <a:prstGeom prst="rect">
            <a:avLst/>
          </a:prstGeom>
          <a:solidFill>
            <a:srgbClr val="2C75A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2400" b="0" i="0" dirty="0">
              <a:latin typeface="Helvetica Regular" pitchFamily="2" charset="0"/>
            </a:endParaRPr>
          </a:p>
        </p:txBody>
      </p:sp>
      <p:graphicFrame>
        <p:nvGraphicFramePr>
          <p:cNvPr id="9" name="Table 8" hidden="1">
            <a:extLst>
              <a:ext uri="{FF2B5EF4-FFF2-40B4-BE49-F238E27FC236}">
                <a16:creationId xmlns:a16="http://schemas.microsoft.com/office/drawing/2014/main" id="{D23CA481-98CA-0745-833B-EFD0DBCDDA4E}"/>
              </a:ext>
            </a:extLst>
          </p:cNvPr>
          <p:cNvGraphicFramePr>
            <a:graphicFrameLocks noGrp="1"/>
          </p:cNvGraphicFramePr>
          <p:nvPr>
            <p:extLst>
              <p:ext uri="{D42A27DB-BD31-4B8C-83A1-F6EECF244321}">
                <p14:modId xmlns:p14="http://schemas.microsoft.com/office/powerpoint/2010/main" val="3279498072"/>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10" name="TextBox 9">
            <a:extLst>
              <a:ext uri="{FF2B5EF4-FFF2-40B4-BE49-F238E27FC236}">
                <a16:creationId xmlns:a16="http://schemas.microsoft.com/office/drawing/2014/main" id="{4E4989E6-36D9-5E4D-A8F4-C8D9759B609B}"/>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Section Divider</a:t>
            </a:r>
          </a:p>
        </p:txBody>
      </p:sp>
      <p:graphicFrame>
        <p:nvGraphicFramePr>
          <p:cNvPr id="12" name="Table 11" hidden="1">
            <a:extLst>
              <a:ext uri="{FF2B5EF4-FFF2-40B4-BE49-F238E27FC236}">
                <a16:creationId xmlns:a16="http://schemas.microsoft.com/office/drawing/2014/main" id="{EF7DC21F-99F8-4F48-9203-63793CFF7D9C}"/>
              </a:ext>
            </a:extLst>
          </p:cNvPr>
          <p:cNvGraphicFramePr>
            <a:graphicFrameLocks noGrp="1"/>
          </p:cNvGraphicFramePr>
          <p:nvPr>
            <p:extLst>
              <p:ext uri="{D42A27DB-BD31-4B8C-83A1-F6EECF244321}">
                <p14:modId xmlns:p14="http://schemas.microsoft.com/office/powerpoint/2010/main" val="4083986431"/>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13" name="TextBox 12">
            <a:extLst>
              <a:ext uri="{FF2B5EF4-FFF2-40B4-BE49-F238E27FC236}">
                <a16:creationId xmlns:a16="http://schemas.microsoft.com/office/drawing/2014/main" id="{39DA3775-34D5-1E49-AF02-9E34A316EF51}"/>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Section Divider</a:t>
            </a:r>
          </a:p>
        </p:txBody>
      </p:sp>
    </p:spTree>
    <p:extLst>
      <p:ext uri="{BB962C8B-B14F-4D97-AF65-F5344CB8AC3E}">
        <p14:creationId xmlns:p14="http://schemas.microsoft.com/office/powerpoint/2010/main" val="699257195"/>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Header w/copy">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BA3E27AB-E22C-2E4F-A3EA-44DAE3ABD63C}"/>
              </a:ext>
            </a:extLst>
          </p:cNvPr>
          <p:cNvSpPr>
            <a:spLocks noGrp="1"/>
          </p:cNvSpPr>
          <p:nvPr>
            <p:ph type="body" sz="quarter" idx="13" hasCustomPrompt="1"/>
          </p:nvPr>
        </p:nvSpPr>
        <p:spPr>
          <a:xfrm>
            <a:off x="1463040" y="2072640"/>
            <a:ext cx="9144000" cy="777200"/>
          </a:xfrm>
          <a:prstGeom prst="rect">
            <a:avLst/>
          </a:prstGeom>
        </p:spPr>
        <p:txBody>
          <a:bodyPr>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24" name="Text Placeholder 23">
            <a:extLst>
              <a:ext uri="{FF2B5EF4-FFF2-40B4-BE49-F238E27FC236}">
                <a16:creationId xmlns:a16="http://schemas.microsoft.com/office/drawing/2014/main" id="{B75E8B6C-2945-AB43-B572-F1D51C630C53}"/>
              </a:ext>
            </a:extLst>
          </p:cNvPr>
          <p:cNvSpPr>
            <a:spLocks noGrp="1"/>
          </p:cNvSpPr>
          <p:nvPr>
            <p:ph type="body" sz="quarter" idx="15" hasCustomPrompt="1"/>
          </p:nvPr>
        </p:nvSpPr>
        <p:spPr>
          <a:xfrm>
            <a:off x="1463040" y="1584960"/>
            <a:ext cx="9144000" cy="287259"/>
          </a:xfrm>
          <a:prstGeom prst="rect">
            <a:avLst/>
          </a:prstGeom>
        </p:spPr>
        <p:txBody>
          <a:bodyPr>
            <a:spAutoFit/>
          </a:bodyPr>
          <a:lstStyle>
            <a:lvl1pPr marL="0" indent="0">
              <a:lnSpc>
                <a:spcPct val="100000"/>
              </a:lnSpc>
              <a:buFontTx/>
              <a:buNone/>
              <a:defRPr b="1" i="0" cap="all" baseline="0">
                <a:latin typeface="Helvetica" pitchFamily="2" charset="0"/>
              </a:defRPr>
            </a:lvl1pPr>
          </a:lstStyle>
          <a:p>
            <a:pPr lvl="0"/>
            <a:r>
              <a:rPr lang="en-US" dirty="0"/>
              <a:t>SUBHEAD</a:t>
            </a:r>
          </a:p>
        </p:txBody>
      </p:sp>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3" name="Title 2">
            <a:extLst>
              <a:ext uri="{FF2B5EF4-FFF2-40B4-BE49-F238E27FC236}">
                <a16:creationId xmlns:a16="http://schemas.microsoft.com/office/drawing/2014/main" id="{8B117F2E-F782-844A-A783-F9F40B77A93D}"/>
              </a:ext>
            </a:extLst>
          </p:cNvPr>
          <p:cNvSpPr>
            <a:spLocks noGrp="1"/>
          </p:cNvSpPr>
          <p:nvPr>
            <p:ph type="title" hasCustomPrompt="1"/>
          </p:nvPr>
        </p:nvSpPr>
        <p:spPr>
          <a:xfrm>
            <a:off x="853436" y="489869"/>
            <a:ext cx="10363200" cy="519972"/>
          </a:xfrm>
        </p:spPr>
        <p:txBody>
          <a:bodyPr anchor="b" anchorCtr="0"/>
          <a:lstStyle/>
          <a:p>
            <a:r>
              <a:rPr lang="en-US" dirty="0"/>
              <a:t>Header w/copy</a:t>
            </a:r>
          </a:p>
        </p:txBody>
      </p:sp>
    </p:spTree>
    <p:extLst>
      <p:ext uri="{BB962C8B-B14F-4D97-AF65-F5344CB8AC3E}">
        <p14:creationId xmlns:p14="http://schemas.microsoft.com/office/powerpoint/2010/main" val="2000667077"/>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Header w/bullets">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BA3E27AB-E22C-2E4F-A3EA-44DAE3ABD63C}"/>
              </a:ext>
            </a:extLst>
          </p:cNvPr>
          <p:cNvSpPr>
            <a:spLocks noGrp="1"/>
          </p:cNvSpPr>
          <p:nvPr>
            <p:ph type="body" sz="quarter" idx="13" hasCustomPrompt="1"/>
          </p:nvPr>
        </p:nvSpPr>
        <p:spPr>
          <a:xfrm>
            <a:off x="1463040" y="2072640"/>
            <a:ext cx="9144000" cy="777200"/>
          </a:xfrm>
          <a:prstGeom prst="rect">
            <a:avLst/>
          </a:prstGeom>
        </p:spPr>
        <p:txBody>
          <a:bodyPr>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24" name="Text Placeholder 23">
            <a:extLst>
              <a:ext uri="{FF2B5EF4-FFF2-40B4-BE49-F238E27FC236}">
                <a16:creationId xmlns:a16="http://schemas.microsoft.com/office/drawing/2014/main" id="{B75E8B6C-2945-AB43-B572-F1D51C630C53}"/>
              </a:ext>
            </a:extLst>
          </p:cNvPr>
          <p:cNvSpPr>
            <a:spLocks noGrp="1"/>
          </p:cNvSpPr>
          <p:nvPr>
            <p:ph type="body" sz="quarter" idx="15" hasCustomPrompt="1"/>
          </p:nvPr>
        </p:nvSpPr>
        <p:spPr>
          <a:xfrm>
            <a:off x="1463040" y="1584960"/>
            <a:ext cx="9144000" cy="287259"/>
          </a:xfrm>
          <a:prstGeom prst="rect">
            <a:avLst/>
          </a:prstGeom>
        </p:spPr>
        <p:txBody>
          <a:bodyPr>
            <a:spAutoFit/>
          </a:bodyPr>
          <a:lstStyle>
            <a:lvl1pPr marL="0" indent="0">
              <a:lnSpc>
                <a:spcPct val="100000"/>
              </a:lnSpc>
              <a:buFontTx/>
              <a:buNone/>
              <a:defRPr b="1" i="0" cap="all" baseline="0">
                <a:latin typeface="Helvetica" pitchFamily="2" charset="0"/>
              </a:defRPr>
            </a:lvl1pPr>
          </a:lstStyle>
          <a:p>
            <a:pPr lvl="0"/>
            <a:r>
              <a:rPr lang="en-US" dirty="0"/>
              <a:t>SUBHEAD</a:t>
            </a:r>
          </a:p>
        </p:txBody>
      </p:sp>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4" name="Title 3">
            <a:extLst>
              <a:ext uri="{FF2B5EF4-FFF2-40B4-BE49-F238E27FC236}">
                <a16:creationId xmlns:a16="http://schemas.microsoft.com/office/drawing/2014/main" id="{34576D38-1D07-4944-9AE7-710415891258}"/>
              </a:ext>
            </a:extLst>
          </p:cNvPr>
          <p:cNvSpPr>
            <a:spLocks noGrp="1"/>
          </p:cNvSpPr>
          <p:nvPr>
            <p:ph type="title" hasCustomPrompt="1"/>
          </p:nvPr>
        </p:nvSpPr>
        <p:spPr/>
        <p:txBody>
          <a:bodyPr/>
          <a:lstStyle/>
          <a:p>
            <a:r>
              <a:rPr lang="en-US" dirty="0"/>
              <a:t>Header w/copy and bullets</a:t>
            </a:r>
          </a:p>
        </p:txBody>
      </p:sp>
      <p:sp>
        <p:nvSpPr>
          <p:cNvPr id="5" name="Text Placeholder 4">
            <a:extLst>
              <a:ext uri="{FF2B5EF4-FFF2-40B4-BE49-F238E27FC236}">
                <a16:creationId xmlns:a16="http://schemas.microsoft.com/office/drawing/2014/main" id="{FEB3799F-3DE7-0C45-B34C-091D879B69B2}"/>
              </a:ext>
            </a:extLst>
          </p:cNvPr>
          <p:cNvSpPr>
            <a:spLocks noGrp="1"/>
          </p:cNvSpPr>
          <p:nvPr>
            <p:ph type="body" sz="quarter" idx="21" hasCustomPrompt="1"/>
          </p:nvPr>
        </p:nvSpPr>
        <p:spPr>
          <a:xfrm>
            <a:off x="1463041" y="3048001"/>
            <a:ext cx="9144000" cy="518519"/>
          </a:xfrm>
        </p:spPr>
        <p:txBody>
          <a:bodyPr lIns="365760">
            <a:spAutoFit/>
          </a:bodyPr>
          <a:lstStyle>
            <a:lvl1pPr>
              <a:defRPr/>
            </a:lvl1pPr>
          </a:lstStyle>
          <a:p>
            <a:pPr lvl="0"/>
            <a:r>
              <a:rPr lang="en-US" dirty="0"/>
              <a:t>Most bulleted slides should have no more than 5 bullets with only about 5-6 words per bullet.</a:t>
            </a:r>
          </a:p>
        </p:txBody>
      </p:sp>
    </p:spTree>
    <p:extLst>
      <p:ext uri="{BB962C8B-B14F-4D97-AF65-F5344CB8AC3E}">
        <p14:creationId xmlns:p14="http://schemas.microsoft.com/office/powerpoint/2010/main" val="3761869142"/>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Header w/two columns">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BA3E27AB-E22C-2E4F-A3EA-44DAE3ABD63C}"/>
              </a:ext>
            </a:extLst>
          </p:cNvPr>
          <p:cNvSpPr>
            <a:spLocks noGrp="1"/>
          </p:cNvSpPr>
          <p:nvPr>
            <p:ph type="body" sz="quarter" idx="13" hasCustomPrompt="1"/>
          </p:nvPr>
        </p:nvSpPr>
        <p:spPr>
          <a:xfrm>
            <a:off x="1463040" y="2072640"/>
            <a:ext cx="4511040" cy="1552989"/>
          </a:xfrm>
          <a:prstGeom prst="rect">
            <a:avLst/>
          </a:prstGeom>
        </p:spPr>
        <p:txBody>
          <a:bodyPr>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24" name="Text Placeholder 23">
            <a:extLst>
              <a:ext uri="{FF2B5EF4-FFF2-40B4-BE49-F238E27FC236}">
                <a16:creationId xmlns:a16="http://schemas.microsoft.com/office/drawing/2014/main" id="{B75E8B6C-2945-AB43-B572-F1D51C630C53}"/>
              </a:ext>
            </a:extLst>
          </p:cNvPr>
          <p:cNvSpPr>
            <a:spLocks noGrp="1"/>
          </p:cNvSpPr>
          <p:nvPr>
            <p:ph type="body" sz="quarter" idx="15" hasCustomPrompt="1"/>
          </p:nvPr>
        </p:nvSpPr>
        <p:spPr>
          <a:xfrm>
            <a:off x="1463040" y="1584960"/>
            <a:ext cx="4511040" cy="287259"/>
          </a:xfrm>
          <a:prstGeom prst="rect">
            <a:avLst/>
          </a:prstGeom>
        </p:spPr>
        <p:txBody>
          <a:bodyPr>
            <a:spAutoFit/>
          </a:bodyPr>
          <a:lstStyle>
            <a:lvl1pPr marL="0" indent="0">
              <a:lnSpc>
                <a:spcPct val="100000"/>
              </a:lnSpc>
              <a:buFontTx/>
              <a:buNone/>
              <a:defRPr b="1" i="0" cap="all" baseline="0">
                <a:latin typeface="Helvetica" pitchFamily="2" charset="0"/>
              </a:defRPr>
            </a:lvl1pPr>
          </a:lstStyle>
          <a:p>
            <a:pPr lvl="0"/>
            <a:r>
              <a:rPr lang="en-US" dirty="0"/>
              <a:t>Column One Subhead</a:t>
            </a:r>
          </a:p>
        </p:txBody>
      </p:sp>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6705600" y="2072640"/>
            <a:ext cx="4511040" cy="1552989"/>
          </a:xfrm>
          <a:prstGeom prst="rect">
            <a:avLst/>
          </a:prstGeom>
        </p:spPr>
        <p:txBody>
          <a:bodyPr>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6705600" y="1584960"/>
            <a:ext cx="4511040" cy="287259"/>
          </a:xfrm>
          <a:prstGeom prst="rect">
            <a:avLst/>
          </a:prstGeom>
        </p:spPr>
        <p:txBody>
          <a:bodyPr>
            <a:spAutoFit/>
          </a:bodyPr>
          <a:lstStyle>
            <a:lvl1pPr marL="0" indent="0">
              <a:lnSpc>
                <a:spcPct val="100000"/>
              </a:lnSpc>
              <a:buFontTx/>
              <a:buNone/>
              <a:defRPr b="1" i="0" cap="all" baseline="0">
                <a:latin typeface="Helvetica" pitchFamily="2" charset="0"/>
              </a:defRPr>
            </a:lvl1pPr>
          </a:lstStyle>
          <a:p>
            <a:pPr lvl="0"/>
            <a:r>
              <a:rPr lang="en-US" dirty="0"/>
              <a:t>Column Two Subhead</a:t>
            </a:r>
          </a:p>
        </p:txBody>
      </p:sp>
      <p:sp>
        <p:nvSpPr>
          <p:cNvPr id="2" name="Title 1">
            <a:extLst>
              <a:ext uri="{FF2B5EF4-FFF2-40B4-BE49-F238E27FC236}">
                <a16:creationId xmlns:a16="http://schemas.microsoft.com/office/drawing/2014/main" id="{B3E3FFDB-27DF-174A-9ED2-F20F22E29A5C}"/>
              </a:ext>
            </a:extLst>
          </p:cNvPr>
          <p:cNvSpPr>
            <a:spLocks noGrp="1"/>
          </p:cNvSpPr>
          <p:nvPr>
            <p:ph type="title" hasCustomPrompt="1"/>
          </p:nvPr>
        </p:nvSpPr>
        <p:spPr/>
        <p:txBody>
          <a:bodyPr/>
          <a:lstStyle/>
          <a:p>
            <a:r>
              <a:rPr lang="en-US" dirty="0"/>
              <a:t>Header w/two columns</a:t>
            </a:r>
          </a:p>
        </p:txBody>
      </p:sp>
    </p:spTree>
    <p:extLst>
      <p:ext uri="{BB962C8B-B14F-4D97-AF65-F5344CB8AC3E}">
        <p14:creationId xmlns:p14="http://schemas.microsoft.com/office/powerpoint/2010/main" val="4086060856"/>
      </p:ext>
    </p:extLst>
  </p:cSld>
  <p:clrMapOvr>
    <a:masterClrMapping/>
  </p:clrMapOvr>
  <p:extLst>
    <p:ext uri="{DCECCB84-F9BA-43D5-87BE-67443E8EF086}">
      <p15:sldGuideLst xmlns:p15="http://schemas.microsoft.com/office/powerpoint/2012/main">
        <p15:guide id="1" pos="2880">
          <p15:clr>
            <a:srgbClr val="FBAE40"/>
          </p15:clr>
        </p15:guide>
        <p15:guide id="2" pos="3096">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Header w/table">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3" name="Title 2">
            <a:extLst>
              <a:ext uri="{FF2B5EF4-FFF2-40B4-BE49-F238E27FC236}">
                <a16:creationId xmlns:a16="http://schemas.microsoft.com/office/drawing/2014/main" id="{3BE623E0-A664-AE40-BA0B-DD28927DB98C}"/>
              </a:ext>
            </a:extLst>
          </p:cNvPr>
          <p:cNvSpPr>
            <a:spLocks noGrp="1"/>
          </p:cNvSpPr>
          <p:nvPr>
            <p:ph type="title" hasCustomPrompt="1"/>
          </p:nvPr>
        </p:nvSpPr>
        <p:spPr/>
        <p:txBody>
          <a:bodyPr/>
          <a:lstStyle/>
          <a:p>
            <a:r>
              <a:rPr lang="en-US" dirty="0"/>
              <a:t>Header w/table</a:t>
            </a:r>
          </a:p>
        </p:txBody>
      </p:sp>
      <p:sp>
        <p:nvSpPr>
          <p:cNvPr id="4" name="Table Placeholder 3">
            <a:extLst>
              <a:ext uri="{FF2B5EF4-FFF2-40B4-BE49-F238E27FC236}">
                <a16:creationId xmlns:a16="http://schemas.microsoft.com/office/drawing/2014/main" id="{DC239404-90E7-C24E-AFE4-2269257F0B4F}"/>
              </a:ext>
            </a:extLst>
          </p:cNvPr>
          <p:cNvSpPr>
            <a:spLocks noGrp="1"/>
          </p:cNvSpPr>
          <p:nvPr>
            <p:ph type="tbl" sz="quarter" idx="20"/>
          </p:nvPr>
        </p:nvSpPr>
        <p:spPr>
          <a:xfrm>
            <a:off x="1463040" y="1584960"/>
            <a:ext cx="8534400" cy="260008"/>
          </a:xfrm>
          <a:prstGeom prst="rect">
            <a:avLst/>
          </a:prstGeom>
          <a:solidFill>
            <a:srgbClr val="DBE7F5"/>
          </a:solidFill>
        </p:spPr>
        <p:txBody>
          <a:bodyPr anchor="t" anchorCtr="1"/>
          <a:lstStyle>
            <a:lvl1pPr marL="0" indent="0" algn="ctr">
              <a:buNone/>
              <a:defRPr>
                <a:solidFill>
                  <a:srgbClr val="898989"/>
                </a:solidFill>
              </a:defRPr>
            </a:lvl1pPr>
          </a:lstStyle>
          <a:p>
            <a:r>
              <a:rPr lang="en-US"/>
              <a:t>Click icon to add table</a:t>
            </a:r>
            <a:endParaRPr lang="en-US" dirty="0"/>
          </a:p>
        </p:txBody>
      </p:sp>
      <p:sp>
        <p:nvSpPr>
          <p:cNvPr id="7" name="Text Placeholder 3">
            <a:extLst>
              <a:ext uri="{FF2B5EF4-FFF2-40B4-BE49-F238E27FC236}">
                <a16:creationId xmlns:a16="http://schemas.microsoft.com/office/drawing/2014/main" id="{333AD3F6-9F07-D947-93D3-62C883A521CD}"/>
              </a:ext>
            </a:extLst>
          </p:cNvPr>
          <p:cNvSpPr>
            <a:spLocks noGrp="1"/>
          </p:cNvSpPr>
          <p:nvPr>
            <p:ph type="body" sz="quarter" idx="12" hasCustomPrompt="1"/>
          </p:nvPr>
        </p:nvSpPr>
        <p:spPr>
          <a:xfrm>
            <a:off x="10319746" y="1584961"/>
            <a:ext cx="1262655" cy="1805623"/>
          </a:xfrm>
          <a:prstGeom prst="rect">
            <a:avLst/>
          </a:prstGeom>
        </p:spPr>
        <p:txBody>
          <a:bodyPr wrap="square" lIns="0">
            <a:spAutoFit/>
          </a:bodyPr>
          <a:lstStyle>
            <a:lvl1pPr marL="0" indent="0" algn="l">
              <a:lnSpc>
                <a:spcPct val="100000"/>
              </a:lnSpc>
              <a:buNone/>
              <a:defRPr sz="1067" b="0">
                <a:solidFill>
                  <a:srgbClr val="FC28FC"/>
                </a:solidFill>
              </a:defRPr>
            </a:lvl1pPr>
            <a:lvl2pPr marL="457189" indent="0">
              <a:buNone/>
              <a:defRPr>
                <a:solidFill>
                  <a:srgbClr val="FF0000"/>
                </a:solidFill>
              </a:defRPr>
            </a:lvl2pPr>
            <a:lvl3pPr marL="914377" indent="0">
              <a:buNone/>
              <a:defRPr>
                <a:solidFill>
                  <a:srgbClr val="FF0000"/>
                </a:solidFill>
              </a:defRPr>
            </a:lvl3pPr>
            <a:lvl4pPr marL="1371566" indent="0">
              <a:buNone/>
              <a:defRPr>
                <a:solidFill>
                  <a:srgbClr val="FF0000"/>
                </a:solidFill>
              </a:defRPr>
            </a:lvl4pPr>
            <a:lvl5pPr marL="1828754" indent="0">
              <a:buNone/>
              <a:defRPr>
                <a:solidFill>
                  <a:srgbClr val="FF0000"/>
                </a:solidFill>
              </a:defRPr>
            </a:lvl5pPr>
          </a:lstStyle>
          <a:p>
            <a:pPr lvl="0"/>
            <a:r>
              <a:rPr lang="en-US" dirty="0"/>
              <a:t>Input data using the custom table. If you’re not sure you’ll need this table, we recommend HIDING the slide temporarily instead of deleting it. Once deleted, the custom table can be recovered from the master source file. </a:t>
            </a:r>
          </a:p>
        </p:txBody>
      </p:sp>
    </p:spTree>
    <p:extLst>
      <p:ext uri="{BB962C8B-B14F-4D97-AF65-F5344CB8AC3E}">
        <p14:creationId xmlns:p14="http://schemas.microsoft.com/office/powerpoint/2010/main" val="2010159453"/>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Header w/one image on Left">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6096000" y="2072640"/>
            <a:ext cx="5120637" cy="1552989"/>
          </a:xfrm>
          <a:prstGeom prst="rect">
            <a:avLst/>
          </a:prstGeom>
        </p:spPr>
        <p:txBody>
          <a:bodyPr lIns="36576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6095999" y="1584960"/>
            <a:ext cx="5120639" cy="287259"/>
          </a:xfrm>
          <a:prstGeom prst="rect">
            <a:avLst/>
          </a:prstGeom>
        </p:spPr>
        <p:txBody>
          <a:bodyPr lIns="365760" rIns="0">
            <a:spAutoFit/>
          </a:bodyPr>
          <a:lstStyle>
            <a:lvl1pPr marL="0" indent="0">
              <a:lnSpc>
                <a:spcPct val="100000"/>
              </a:lnSpc>
              <a:buFontTx/>
              <a:buNone/>
              <a:defRPr b="1" i="0" cap="all" baseline="0">
                <a:latin typeface="Helvetica" pitchFamily="2" charset="0"/>
              </a:defRPr>
            </a:lvl1pPr>
          </a:lstStyle>
          <a:p>
            <a:pPr lvl="0"/>
            <a:r>
              <a:rPr lang="en-US" dirty="0"/>
              <a:t>SUBHEAD</a:t>
            </a:r>
          </a:p>
        </p:txBody>
      </p:sp>
      <p:sp>
        <p:nvSpPr>
          <p:cNvPr id="3" name="Picture Placeholder 2">
            <a:extLst>
              <a:ext uri="{FF2B5EF4-FFF2-40B4-BE49-F238E27FC236}">
                <a16:creationId xmlns:a16="http://schemas.microsoft.com/office/drawing/2014/main" id="{3567B317-BBC9-8047-B52F-0FE9612A42BF}"/>
              </a:ext>
            </a:extLst>
          </p:cNvPr>
          <p:cNvSpPr>
            <a:spLocks noGrp="1"/>
          </p:cNvSpPr>
          <p:nvPr>
            <p:ph type="pic" sz="quarter" idx="22"/>
          </p:nvPr>
        </p:nvSpPr>
        <p:spPr>
          <a:xfrm>
            <a:off x="853440" y="1584960"/>
            <a:ext cx="524256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2" name="Title 1">
            <a:extLst>
              <a:ext uri="{FF2B5EF4-FFF2-40B4-BE49-F238E27FC236}">
                <a16:creationId xmlns:a16="http://schemas.microsoft.com/office/drawing/2014/main" id="{E9E129D3-DC40-9145-85FB-07D3D32FEFDC}"/>
              </a:ext>
            </a:extLst>
          </p:cNvPr>
          <p:cNvSpPr>
            <a:spLocks noGrp="1"/>
          </p:cNvSpPr>
          <p:nvPr>
            <p:ph type="title" hasCustomPrompt="1"/>
          </p:nvPr>
        </p:nvSpPr>
        <p:spPr/>
        <p:txBody>
          <a:bodyPr/>
          <a:lstStyle/>
          <a:p>
            <a:r>
              <a:rPr lang="en-US" dirty="0"/>
              <a:t>Header w/one image on left</a:t>
            </a:r>
          </a:p>
        </p:txBody>
      </p:sp>
    </p:spTree>
    <p:extLst>
      <p:ext uri="{BB962C8B-B14F-4D97-AF65-F5344CB8AC3E}">
        <p14:creationId xmlns:p14="http://schemas.microsoft.com/office/powerpoint/2010/main" val="2017795993"/>
      </p:ext>
    </p:extLst>
  </p:cSld>
  <p:clrMapOvr>
    <a:masterClrMapping/>
  </p:clrMapOvr>
  <p:extLst>
    <p:ext uri="{DCECCB84-F9BA-43D5-87BE-67443E8EF086}">
      <p15:sldGuideLst xmlns:p15="http://schemas.microsoft.com/office/powerpoint/2012/main">
        <p15:guide id="1" pos="2880">
          <p15:clr>
            <a:srgbClr val="FBAE40"/>
          </p15:clr>
        </p15:guide>
        <p15:guide id="2" pos="312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Header w/one image on Right">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853439" y="2072640"/>
            <a:ext cx="5120640" cy="1552989"/>
          </a:xfrm>
          <a:prstGeom prst="rect">
            <a:avLst/>
          </a:prstGeom>
        </p:spPr>
        <p:txBody>
          <a:bodyPr lIns="0" rIns="36576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853441" y="1584960"/>
            <a:ext cx="5120639" cy="292608"/>
          </a:xfrm>
          <a:prstGeom prst="rect">
            <a:avLst/>
          </a:prstGeom>
        </p:spPr>
        <p:txBody>
          <a:bodyPr lIns="0" rIns="365760"/>
          <a:lstStyle>
            <a:lvl1pPr marL="0" indent="0">
              <a:lnSpc>
                <a:spcPct val="100000"/>
              </a:lnSpc>
              <a:buFontTx/>
              <a:buNone/>
              <a:defRPr b="1" i="0" cap="all" baseline="0">
                <a:latin typeface="Helvetica" pitchFamily="2" charset="0"/>
              </a:defRPr>
            </a:lvl1pPr>
          </a:lstStyle>
          <a:p>
            <a:pPr lvl="0"/>
            <a:r>
              <a:rPr lang="en-US" dirty="0"/>
              <a:t>SUBHEAD</a:t>
            </a:r>
          </a:p>
        </p:txBody>
      </p:sp>
      <p:sp>
        <p:nvSpPr>
          <p:cNvPr id="3" name="Picture Placeholder 2">
            <a:extLst>
              <a:ext uri="{FF2B5EF4-FFF2-40B4-BE49-F238E27FC236}">
                <a16:creationId xmlns:a16="http://schemas.microsoft.com/office/drawing/2014/main" id="{3567B317-BBC9-8047-B52F-0FE9612A42BF}"/>
              </a:ext>
            </a:extLst>
          </p:cNvPr>
          <p:cNvSpPr>
            <a:spLocks noGrp="1"/>
          </p:cNvSpPr>
          <p:nvPr>
            <p:ph type="pic" sz="quarter" idx="22"/>
          </p:nvPr>
        </p:nvSpPr>
        <p:spPr>
          <a:xfrm>
            <a:off x="5974079" y="1584960"/>
            <a:ext cx="524256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2" name="Title 1">
            <a:extLst>
              <a:ext uri="{FF2B5EF4-FFF2-40B4-BE49-F238E27FC236}">
                <a16:creationId xmlns:a16="http://schemas.microsoft.com/office/drawing/2014/main" id="{E9E129D3-DC40-9145-85FB-07D3D32FEFDC}"/>
              </a:ext>
            </a:extLst>
          </p:cNvPr>
          <p:cNvSpPr>
            <a:spLocks noGrp="1"/>
          </p:cNvSpPr>
          <p:nvPr>
            <p:ph type="title" hasCustomPrompt="1"/>
          </p:nvPr>
        </p:nvSpPr>
        <p:spPr/>
        <p:txBody>
          <a:bodyPr/>
          <a:lstStyle/>
          <a:p>
            <a:r>
              <a:rPr lang="en-US" dirty="0"/>
              <a:t>Header w/one image on right</a:t>
            </a:r>
          </a:p>
        </p:txBody>
      </p:sp>
    </p:spTree>
    <p:extLst>
      <p:ext uri="{BB962C8B-B14F-4D97-AF65-F5344CB8AC3E}">
        <p14:creationId xmlns:p14="http://schemas.microsoft.com/office/powerpoint/2010/main" val="1885446507"/>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Header w/two images">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2083852" y="1584960"/>
            <a:ext cx="2537554" cy="260071"/>
          </a:xfrm>
          <a:prstGeom prst="rect">
            <a:avLst/>
          </a:prstGeom>
          <a:solidFill>
            <a:srgbClr val="DBE7F5"/>
          </a:solidFill>
        </p:spPr>
        <p:txBody>
          <a:bodyPr wrap="none"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2" name="Text Placeholder 19">
            <a:extLst>
              <a:ext uri="{FF2B5EF4-FFF2-40B4-BE49-F238E27FC236}">
                <a16:creationId xmlns:a16="http://schemas.microsoft.com/office/drawing/2014/main" id="{1F4621DD-0EC3-7B40-9C5B-544E9945AB7E}"/>
              </a:ext>
            </a:extLst>
          </p:cNvPr>
          <p:cNvSpPr>
            <a:spLocks noGrp="1"/>
          </p:cNvSpPr>
          <p:nvPr>
            <p:ph type="body" sz="quarter" idx="28" hasCustomPrompt="1"/>
          </p:nvPr>
        </p:nvSpPr>
        <p:spPr>
          <a:xfrm>
            <a:off x="853441" y="4389120"/>
            <a:ext cx="4998719" cy="961866"/>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2" name="Title 1">
            <a:extLst>
              <a:ext uri="{FF2B5EF4-FFF2-40B4-BE49-F238E27FC236}">
                <a16:creationId xmlns:a16="http://schemas.microsoft.com/office/drawing/2014/main" id="{83A7ADB9-B0E1-624C-B3FB-2E094D93977F}"/>
              </a:ext>
            </a:extLst>
          </p:cNvPr>
          <p:cNvSpPr>
            <a:spLocks noGrp="1"/>
          </p:cNvSpPr>
          <p:nvPr>
            <p:ph type="title" hasCustomPrompt="1"/>
          </p:nvPr>
        </p:nvSpPr>
        <p:spPr/>
        <p:txBody>
          <a:bodyPr/>
          <a:lstStyle/>
          <a:p>
            <a:r>
              <a:rPr lang="en-US" dirty="0"/>
              <a:t>Header w/two images</a:t>
            </a:r>
          </a:p>
        </p:txBody>
      </p:sp>
      <p:sp>
        <p:nvSpPr>
          <p:cNvPr id="13" name="Picture Placeholder 2">
            <a:extLst>
              <a:ext uri="{FF2B5EF4-FFF2-40B4-BE49-F238E27FC236}">
                <a16:creationId xmlns:a16="http://schemas.microsoft.com/office/drawing/2014/main" id="{9C652879-E485-9847-B5DA-F17C66D89A13}"/>
              </a:ext>
            </a:extLst>
          </p:cNvPr>
          <p:cNvSpPr>
            <a:spLocks noGrp="1"/>
          </p:cNvSpPr>
          <p:nvPr>
            <p:ph type="pic" sz="quarter" idx="29"/>
          </p:nvPr>
        </p:nvSpPr>
        <p:spPr>
          <a:xfrm>
            <a:off x="7448503" y="1584960"/>
            <a:ext cx="2537554" cy="260071"/>
          </a:xfrm>
          <a:prstGeom prst="rect">
            <a:avLst/>
          </a:prstGeom>
          <a:solidFill>
            <a:srgbClr val="DBE7F5"/>
          </a:solidFill>
        </p:spPr>
        <p:txBody>
          <a:bodyPr wrap="none"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4" name="Text Placeholder 19">
            <a:extLst>
              <a:ext uri="{FF2B5EF4-FFF2-40B4-BE49-F238E27FC236}">
                <a16:creationId xmlns:a16="http://schemas.microsoft.com/office/drawing/2014/main" id="{3075D6A2-6D65-FC47-AC64-35561CC02CFD}"/>
              </a:ext>
            </a:extLst>
          </p:cNvPr>
          <p:cNvSpPr>
            <a:spLocks noGrp="1"/>
          </p:cNvSpPr>
          <p:nvPr>
            <p:ph type="body" sz="quarter" idx="30" hasCustomPrompt="1"/>
          </p:nvPr>
        </p:nvSpPr>
        <p:spPr>
          <a:xfrm>
            <a:off x="6217921" y="4389120"/>
            <a:ext cx="4998719" cy="961866"/>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Tree>
    <p:extLst>
      <p:ext uri="{BB962C8B-B14F-4D97-AF65-F5344CB8AC3E}">
        <p14:creationId xmlns:p14="http://schemas.microsoft.com/office/powerpoint/2010/main" val="2278955356"/>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Small header w/two captioned images captions">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a:xfrm>
            <a:off x="11582400" y="6339840"/>
            <a:ext cx="609600" cy="422744"/>
          </a:xfrm>
        </p:spPr>
        <p:txBody>
          <a:bodyPr/>
          <a:lstStyle/>
          <a:p>
            <a:fld id="{96CCC67C-4E0D-DC4E-94DF-C84345BAC111}" type="slidenum">
              <a:rPr lang="en-US" smtClean="0"/>
              <a:t>‹#›</a:t>
            </a:fld>
            <a:endParaRPr lang="en-US"/>
          </a:p>
        </p:txBody>
      </p:sp>
      <p:sp>
        <p:nvSpPr>
          <p:cNvPr id="2" name="Rectangle 1">
            <a:extLst>
              <a:ext uri="{FF2B5EF4-FFF2-40B4-BE49-F238E27FC236}">
                <a16:creationId xmlns:a16="http://schemas.microsoft.com/office/drawing/2014/main" id="{3735DA87-8D0D-5646-9263-BA8534F57B0F}"/>
              </a:ext>
            </a:extLst>
          </p:cNvPr>
          <p:cNvSpPr/>
          <p:nvPr/>
        </p:nvSpPr>
        <p:spPr>
          <a:xfrm>
            <a:off x="0" y="0"/>
            <a:ext cx="12192000" cy="15585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0" name="Title 1">
            <a:extLst>
              <a:ext uri="{FF2B5EF4-FFF2-40B4-BE49-F238E27FC236}">
                <a16:creationId xmlns:a16="http://schemas.microsoft.com/office/drawing/2014/main" id="{CD6FC555-1AA9-E647-94A1-A53C5C1DD7CF}"/>
              </a:ext>
            </a:extLst>
          </p:cNvPr>
          <p:cNvSpPr txBox="1">
            <a:spLocks/>
          </p:cNvSpPr>
          <p:nvPr/>
        </p:nvSpPr>
        <p:spPr>
          <a:xfrm>
            <a:off x="853439" y="487680"/>
            <a:ext cx="10363200" cy="365760"/>
          </a:xfrm>
          <a:prstGeom prst="rect">
            <a:avLst/>
          </a:prstGeom>
        </p:spPr>
        <p:txBody>
          <a:bodyPr vert="horz" wrap="none" lIns="0" tIns="0" rIns="0" bIns="0" rtlCol="0" anchor="t" anchorCtr="0">
            <a:noAutofit/>
          </a:bodyPr>
          <a:lstStyle>
            <a:lvl1pPr algn="l" defTabSz="685800" rtl="0" eaLnBrk="1" latinLnBrk="0" hangingPunct="1">
              <a:lnSpc>
                <a:spcPct val="90000"/>
              </a:lnSpc>
              <a:spcBef>
                <a:spcPct val="0"/>
              </a:spcBef>
              <a:buNone/>
              <a:defRPr sz="2800" b="1" i="0" kern="1200" baseline="0">
                <a:solidFill>
                  <a:srgbClr val="58595B"/>
                </a:solidFill>
                <a:latin typeface="Helvetica" pitchFamily="2" charset="0"/>
                <a:ea typeface="+mj-ea"/>
                <a:cs typeface="+mj-cs"/>
              </a:defRPr>
            </a:lvl1pPr>
          </a:lstStyle>
          <a:p>
            <a:r>
              <a:rPr lang="en-US" sz="2400" dirty="0"/>
              <a:t>Small Header w/two captioned images</a:t>
            </a:r>
          </a:p>
        </p:txBody>
      </p:sp>
      <p:sp>
        <p:nvSpPr>
          <p:cNvPr id="6" name="Header rule">
            <a:extLst>
              <a:ext uri="{FF2B5EF4-FFF2-40B4-BE49-F238E27FC236}">
                <a16:creationId xmlns:a16="http://schemas.microsoft.com/office/drawing/2014/main" id="{A64E2F76-6F70-6E41-8E67-76251B3CBB36}"/>
              </a:ext>
            </a:extLst>
          </p:cNvPr>
          <p:cNvSpPr/>
          <p:nvPr/>
        </p:nvSpPr>
        <p:spPr>
          <a:xfrm>
            <a:off x="853440" y="898199"/>
            <a:ext cx="10363200" cy="48768"/>
          </a:xfrm>
          <a:prstGeom prst="rect">
            <a:avLst/>
          </a:prstGeom>
          <a:solidFill>
            <a:srgbClr val="2774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2400" b="0" i="0" dirty="0">
              <a:latin typeface="Helvetica Regular" pitchFamily="2" charset="0"/>
            </a:endParaRPr>
          </a:p>
        </p:txBody>
      </p:sp>
      <p:sp>
        <p:nvSpPr>
          <p:cNvPr id="9" name="Text Placeholder 8">
            <a:extLst>
              <a:ext uri="{FF2B5EF4-FFF2-40B4-BE49-F238E27FC236}">
                <a16:creationId xmlns:a16="http://schemas.microsoft.com/office/drawing/2014/main" id="{8D21123F-3052-7448-8323-EBC781A2C598}"/>
              </a:ext>
            </a:extLst>
          </p:cNvPr>
          <p:cNvSpPr>
            <a:spLocks noGrp="1"/>
          </p:cNvSpPr>
          <p:nvPr>
            <p:ph type="body" sz="quarter" idx="24" hasCustomPrompt="1"/>
          </p:nvPr>
        </p:nvSpPr>
        <p:spPr>
          <a:xfrm>
            <a:off x="853267" y="5486401"/>
            <a:ext cx="4998719" cy="181973"/>
          </a:xfrm>
          <a:prstGeom prst="rect">
            <a:avLst/>
          </a:prstGeom>
        </p:spPr>
        <p:txBody>
          <a:bodyPr wrap="square" anchor="t" anchorCtr="0">
            <a:spAutoFit/>
          </a:bodyPr>
          <a:lstStyle>
            <a:lvl1pPr marL="0" indent="0">
              <a:lnSpc>
                <a:spcPts val="1467"/>
              </a:lnSpc>
              <a:buNone/>
              <a:defRPr sz="1067">
                <a:latin typeface="+mn-lt"/>
              </a:defRPr>
            </a:lvl1pPr>
            <a:lvl2pPr>
              <a:defRPr sz="1067">
                <a:latin typeface="+mn-lt"/>
              </a:defRPr>
            </a:lvl2pPr>
            <a:lvl3pPr>
              <a:defRPr sz="1067">
                <a:latin typeface="+mn-lt"/>
              </a:defRPr>
            </a:lvl3pPr>
            <a:lvl4pPr>
              <a:defRPr sz="1067">
                <a:latin typeface="+mn-lt"/>
              </a:defRPr>
            </a:lvl4pPr>
            <a:lvl5pPr>
              <a:defRPr sz="1067">
                <a:latin typeface="+mn-lt"/>
              </a:defRPr>
            </a:lvl5pPr>
          </a:lstStyle>
          <a:p>
            <a:pPr lvl="0"/>
            <a:r>
              <a:rPr lang="en-US" dirty="0"/>
              <a:t>Caption goes here, one line recommended, two lines max. lorem ipsum</a:t>
            </a:r>
          </a:p>
        </p:txBody>
      </p:sp>
      <p:sp>
        <p:nvSpPr>
          <p:cNvPr id="11" name="Rectangle 10">
            <a:extLst>
              <a:ext uri="{FF2B5EF4-FFF2-40B4-BE49-F238E27FC236}">
                <a16:creationId xmlns:a16="http://schemas.microsoft.com/office/drawing/2014/main" id="{15ECEDA9-F4E9-D546-AADD-9E9431B373F9}"/>
              </a:ext>
            </a:extLst>
          </p:cNvPr>
          <p:cNvSpPr/>
          <p:nvPr/>
        </p:nvSpPr>
        <p:spPr>
          <a:xfrm>
            <a:off x="0" y="0"/>
            <a:ext cx="12192000" cy="15585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 name="Title 1">
            <a:extLst>
              <a:ext uri="{FF2B5EF4-FFF2-40B4-BE49-F238E27FC236}">
                <a16:creationId xmlns:a16="http://schemas.microsoft.com/office/drawing/2014/main" id="{30B111C0-E62E-C246-80CF-91DB63D57A70}"/>
              </a:ext>
            </a:extLst>
          </p:cNvPr>
          <p:cNvSpPr txBox="1">
            <a:spLocks/>
          </p:cNvSpPr>
          <p:nvPr/>
        </p:nvSpPr>
        <p:spPr>
          <a:xfrm>
            <a:off x="853439" y="487680"/>
            <a:ext cx="10363200" cy="365760"/>
          </a:xfrm>
          <a:prstGeom prst="rect">
            <a:avLst/>
          </a:prstGeom>
        </p:spPr>
        <p:txBody>
          <a:bodyPr vert="horz" wrap="none" lIns="0" tIns="0" rIns="0" bIns="0" rtlCol="0" anchor="t" anchorCtr="0">
            <a:noAutofit/>
          </a:bodyPr>
          <a:lstStyle>
            <a:lvl1pPr algn="l" defTabSz="685800" rtl="0" eaLnBrk="1" latinLnBrk="0" hangingPunct="1">
              <a:lnSpc>
                <a:spcPct val="90000"/>
              </a:lnSpc>
              <a:spcBef>
                <a:spcPct val="0"/>
              </a:spcBef>
              <a:buNone/>
              <a:defRPr sz="2800" b="1" i="0" kern="1200" baseline="0">
                <a:solidFill>
                  <a:srgbClr val="58595B"/>
                </a:solidFill>
                <a:latin typeface="Helvetica" pitchFamily="2" charset="0"/>
                <a:ea typeface="+mj-ea"/>
                <a:cs typeface="+mj-cs"/>
              </a:defRPr>
            </a:lvl1pPr>
          </a:lstStyle>
          <a:p>
            <a:r>
              <a:rPr lang="en-US" sz="2400" dirty="0"/>
              <a:t>Small Header w/two captioned images</a:t>
            </a:r>
          </a:p>
        </p:txBody>
      </p:sp>
      <p:sp>
        <p:nvSpPr>
          <p:cNvPr id="13" name="Header rule">
            <a:extLst>
              <a:ext uri="{FF2B5EF4-FFF2-40B4-BE49-F238E27FC236}">
                <a16:creationId xmlns:a16="http://schemas.microsoft.com/office/drawing/2014/main" id="{89329647-72E2-B74F-AFC5-F88F766072F0}"/>
              </a:ext>
            </a:extLst>
          </p:cNvPr>
          <p:cNvSpPr/>
          <p:nvPr/>
        </p:nvSpPr>
        <p:spPr>
          <a:xfrm>
            <a:off x="853440" y="898199"/>
            <a:ext cx="10363200" cy="48768"/>
          </a:xfrm>
          <a:prstGeom prst="rect">
            <a:avLst/>
          </a:prstGeom>
          <a:solidFill>
            <a:srgbClr val="2774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2400" b="0" i="0" dirty="0">
              <a:latin typeface="Helvetica Regular" pitchFamily="2" charset="0"/>
            </a:endParaRPr>
          </a:p>
        </p:txBody>
      </p:sp>
      <p:sp>
        <p:nvSpPr>
          <p:cNvPr id="10" name="Picture Placeholder 2">
            <a:extLst>
              <a:ext uri="{FF2B5EF4-FFF2-40B4-BE49-F238E27FC236}">
                <a16:creationId xmlns:a16="http://schemas.microsoft.com/office/drawing/2014/main" id="{3B0E2BCC-7E9A-8848-B8C5-2789C328FDF4}"/>
              </a:ext>
            </a:extLst>
          </p:cNvPr>
          <p:cNvSpPr>
            <a:spLocks noGrp="1"/>
          </p:cNvSpPr>
          <p:nvPr>
            <p:ph type="pic" sz="quarter" idx="23"/>
          </p:nvPr>
        </p:nvSpPr>
        <p:spPr>
          <a:xfrm>
            <a:off x="853269" y="1385303"/>
            <a:ext cx="4998719" cy="4023360"/>
          </a:xfrm>
          <a:prstGeom prst="rect">
            <a:avLst/>
          </a:prstGeom>
          <a:solidFill>
            <a:srgbClr val="DBE7F5"/>
          </a:solidFill>
        </p:spPr>
        <p:txBody>
          <a:bodyPr wrap="none" tIns="182880"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6" name="Text Placeholder 8">
            <a:extLst>
              <a:ext uri="{FF2B5EF4-FFF2-40B4-BE49-F238E27FC236}">
                <a16:creationId xmlns:a16="http://schemas.microsoft.com/office/drawing/2014/main" id="{B9DA235E-5166-4A4E-85BC-FDE49E99E6E3}"/>
              </a:ext>
            </a:extLst>
          </p:cNvPr>
          <p:cNvSpPr>
            <a:spLocks noGrp="1"/>
          </p:cNvSpPr>
          <p:nvPr>
            <p:ph type="body" sz="quarter" idx="25" hasCustomPrompt="1"/>
          </p:nvPr>
        </p:nvSpPr>
        <p:spPr>
          <a:xfrm>
            <a:off x="6217919" y="5486401"/>
            <a:ext cx="4998719" cy="181973"/>
          </a:xfrm>
          <a:prstGeom prst="rect">
            <a:avLst/>
          </a:prstGeom>
        </p:spPr>
        <p:txBody>
          <a:bodyPr wrap="square" anchor="t" anchorCtr="0">
            <a:spAutoFit/>
          </a:bodyPr>
          <a:lstStyle>
            <a:lvl1pPr marL="0" indent="0">
              <a:lnSpc>
                <a:spcPts val="1467"/>
              </a:lnSpc>
              <a:buNone/>
              <a:defRPr sz="1067">
                <a:latin typeface="+mn-lt"/>
              </a:defRPr>
            </a:lvl1pPr>
            <a:lvl2pPr>
              <a:defRPr sz="1067">
                <a:latin typeface="+mn-lt"/>
              </a:defRPr>
            </a:lvl2pPr>
            <a:lvl3pPr>
              <a:defRPr sz="1067">
                <a:latin typeface="+mn-lt"/>
              </a:defRPr>
            </a:lvl3pPr>
            <a:lvl4pPr>
              <a:defRPr sz="1067">
                <a:latin typeface="+mn-lt"/>
              </a:defRPr>
            </a:lvl4pPr>
            <a:lvl5pPr>
              <a:defRPr sz="1067">
                <a:latin typeface="+mn-lt"/>
              </a:defRPr>
            </a:lvl5pPr>
          </a:lstStyle>
          <a:p>
            <a:pPr lvl="0"/>
            <a:r>
              <a:rPr lang="en-US" dirty="0"/>
              <a:t>Caption goes here, one line recommended, two lines max. lorem ipsum</a:t>
            </a:r>
          </a:p>
        </p:txBody>
      </p:sp>
      <p:sp>
        <p:nvSpPr>
          <p:cNvPr id="17" name="Picture Placeholder 2">
            <a:extLst>
              <a:ext uri="{FF2B5EF4-FFF2-40B4-BE49-F238E27FC236}">
                <a16:creationId xmlns:a16="http://schemas.microsoft.com/office/drawing/2014/main" id="{2298A9C0-48AD-FD43-A59A-12E1524D052B}"/>
              </a:ext>
            </a:extLst>
          </p:cNvPr>
          <p:cNvSpPr>
            <a:spLocks noGrp="1"/>
          </p:cNvSpPr>
          <p:nvPr>
            <p:ph type="pic" sz="quarter" idx="26"/>
          </p:nvPr>
        </p:nvSpPr>
        <p:spPr>
          <a:xfrm>
            <a:off x="6217921" y="1385303"/>
            <a:ext cx="4998719" cy="4023360"/>
          </a:xfrm>
          <a:prstGeom prst="rect">
            <a:avLst/>
          </a:prstGeom>
          <a:solidFill>
            <a:srgbClr val="DBE7F5"/>
          </a:solidFill>
        </p:spPr>
        <p:txBody>
          <a:bodyPr wrap="none" tIns="182880"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Tree>
    <p:extLst>
      <p:ext uri="{BB962C8B-B14F-4D97-AF65-F5344CB8AC3E}">
        <p14:creationId xmlns:p14="http://schemas.microsoft.com/office/powerpoint/2010/main" val="3261714624"/>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Header w/copy">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BA3E27AB-E22C-2E4F-A3EA-44DAE3ABD63C}"/>
              </a:ext>
            </a:extLst>
          </p:cNvPr>
          <p:cNvSpPr>
            <a:spLocks noGrp="1"/>
          </p:cNvSpPr>
          <p:nvPr>
            <p:ph type="body" sz="quarter" idx="13" hasCustomPrompt="1"/>
          </p:nvPr>
        </p:nvSpPr>
        <p:spPr>
          <a:xfrm>
            <a:off x="1463040" y="2072641"/>
            <a:ext cx="9144000" cy="777264"/>
          </a:xfrm>
          <a:prstGeom prst="rect">
            <a:avLst/>
          </a:prstGeom>
        </p:spPr>
        <p:txBody>
          <a:bodyPr>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24" name="Text Placeholder 23">
            <a:extLst>
              <a:ext uri="{FF2B5EF4-FFF2-40B4-BE49-F238E27FC236}">
                <a16:creationId xmlns:a16="http://schemas.microsoft.com/office/drawing/2014/main" id="{B75E8B6C-2945-AB43-B572-F1D51C630C53}"/>
              </a:ext>
            </a:extLst>
          </p:cNvPr>
          <p:cNvSpPr>
            <a:spLocks noGrp="1"/>
          </p:cNvSpPr>
          <p:nvPr>
            <p:ph type="body" sz="quarter" idx="15" hasCustomPrompt="1"/>
          </p:nvPr>
        </p:nvSpPr>
        <p:spPr>
          <a:xfrm>
            <a:off x="1463040" y="1584960"/>
            <a:ext cx="9144000" cy="287259"/>
          </a:xfrm>
          <a:prstGeom prst="rect">
            <a:avLst/>
          </a:prstGeom>
        </p:spPr>
        <p:txBody>
          <a:bodyPr>
            <a:spAutoFit/>
          </a:bodyPr>
          <a:lstStyle>
            <a:lvl1pPr marL="0" indent="0">
              <a:lnSpc>
                <a:spcPct val="100000"/>
              </a:lnSpc>
              <a:buFontTx/>
              <a:buNone/>
              <a:defRPr b="1" i="0" cap="all" baseline="0">
                <a:latin typeface="Helvetica" pitchFamily="2" charset="0"/>
              </a:defRPr>
            </a:lvl1pPr>
          </a:lstStyle>
          <a:p>
            <a:pPr lvl="0"/>
            <a:r>
              <a:rPr lang="en-US" dirty="0"/>
              <a:t>SUBHEAD</a:t>
            </a:r>
          </a:p>
        </p:txBody>
      </p:sp>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3" name="Title 2">
            <a:extLst>
              <a:ext uri="{FF2B5EF4-FFF2-40B4-BE49-F238E27FC236}">
                <a16:creationId xmlns:a16="http://schemas.microsoft.com/office/drawing/2014/main" id="{8B117F2E-F782-844A-A783-F9F40B77A93D}"/>
              </a:ext>
            </a:extLst>
          </p:cNvPr>
          <p:cNvSpPr>
            <a:spLocks noGrp="1"/>
          </p:cNvSpPr>
          <p:nvPr>
            <p:ph type="title" hasCustomPrompt="1"/>
          </p:nvPr>
        </p:nvSpPr>
        <p:spPr>
          <a:xfrm>
            <a:off x="853436" y="489869"/>
            <a:ext cx="10363200" cy="519972"/>
          </a:xfrm>
        </p:spPr>
        <p:txBody>
          <a:bodyPr anchor="b" anchorCtr="0"/>
          <a:lstStyle/>
          <a:p>
            <a:r>
              <a:rPr lang="en-US" dirty="0"/>
              <a:t>Header w/copy</a:t>
            </a:r>
          </a:p>
        </p:txBody>
      </p:sp>
    </p:spTree>
    <p:extLst>
      <p:ext uri="{BB962C8B-B14F-4D97-AF65-F5344CB8AC3E}">
        <p14:creationId xmlns:p14="http://schemas.microsoft.com/office/powerpoint/2010/main" val="1648016062"/>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Header w/three images">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1230412" y="1584960"/>
            <a:ext cx="2537553" cy="260071"/>
          </a:xfrm>
          <a:prstGeom prst="rect">
            <a:avLst/>
          </a:prstGeom>
          <a:solidFill>
            <a:srgbClr val="DBE7F5"/>
          </a:solidFill>
        </p:spPr>
        <p:txBody>
          <a:bodyPr wrap="none"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6" name="Text Placeholder 19">
            <a:extLst>
              <a:ext uri="{FF2B5EF4-FFF2-40B4-BE49-F238E27FC236}">
                <a16:creationId xmlns:a16="http://schemas.microsoft.com/office/drawing/2014/main" id="{D690DD6C-A294-D34A-8F02-8254600AA0CF}"/>
              </a:ext>
            </a:extLst>
          </p:cNvPr>
          <p:cNvSpPr>
            <a:spLocks noGrp="1"/>
          </p:cNvSpPr>
          <p:nvPr>
            <p:ph type="body" sz="quarter" idx="24" hasCustomPrompt="1"/>
          </p:nvPr>
        </p:nvSpPr>
        <p:spPr>
          <a:xfrm>
            <a:off x="7924800" y="4389121"/>
            <a:ext cx="3291840" cy="1220462"/>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17" name="Picture Placeholder 2">
            <a:extLst>
              <a:ext uri="{FF2B5EF4-FFF2-40B4-BE49-F238E27FC236}">
                <a16:creationId xmlns:a16="http://schemas.microsoft.com/office/drawing/2014/main" id="{4893D48C-9A05-6D48-AEBE-B035AC90CB7B}"/>
              </a:ext>
            </a:extLst>
          </p:cNvPr>
          <p:cNvSpPr>
            <a:spLocks noGrp="1"/>
          </p:cNvSpPr>
          <p:nvPr>
            <p:ph type="pic" sz="quarter" idx="25"/>
          </p:nvPr>
        </p:nvSpPr>
        <p:spPr>
          <a:xfrm>
            <a:off x="7924800" y="1584960"/>
            <a:ext cx="329184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8" name="Text Placeholder 19">
            <a:extLst>
              <a:ext uri="{FF2B5EF4-FFF2-40B4-BE49-F238E27FC236}">
                <a16:creationId xmlns:a16="http://schemas.microsoft.com/office/drawing/2014/main" id="{8415C831-E177-844F-9712-8A40A7EF2C79}"/>
              </a:ext>
            </a:extLst>
          </p:cNvPr>
          <p:cNvSpPr>
            <a:spLocks noGrp="1"/>
          </p:cNvSpPr>
          <p:nvPr>
            <p:ph type="body" sz="quarter" idx="26" hasCustomPrompt="1"/>
          </p:nvPr>
        </p:nvSpPr>
        <p:spPr>
          <a:xfrm>
            <a:off x="4389120" y="4389121"/>
            <a:ext cx="3291840" cy="1220462"/>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19" name="Picture Placeholder 2">
            <a:extLst>
              <a:ext uri="{FF2B5EF4-FFF2-40B4-BE49-F238E27FC236}">
                <a16:creationId xmlns:a16="http://schemas.microsoft.com/office/drawing/2014/main" id="{2A52D487-6A99-CB44-ADDA-84E2583B5DE2}"/>
              </a:ext>
            </a:extLst>
          </p:cNvPr>
          <p:cNvSpPr>
            <a:spLocks noGrp="1"/>
          </p:cNvSpPr>
          <p:nvPr>
            <p:ph type="pic" sz="quarter" idx="27"/>
          </p:nvPr>
        </p:nvSpPr>
        <p:spPr>
          <a:xfrm>
            <a:off x="4389035" y="1584960"/>
            <a:ext cx="329184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2" name="Text Placeholder 19">
            <a:extLst>
              <a:ext uri="{FF2B5EF4-FFF2-40B4-BE49-F238E27FC236}">
                <a16:creationId xmlns:a16="http://schemas.microsoft.com/office/drawing/2014/main" id="{1F4621DD-0EC3-7B40-9C5B-544E9945AB7E}"/>
              </a:ext>
            </a:extLst>
          </p:cNvPr>
          <p:cNvSpPr>
            <a:spLocks noGrp="1"/>
          </p:cNvSpPr>
          <p:nvPr>
            <p:ph type="body" sz="quarter" idx="28" hasCustomPrompt="1"/>
          </p:nvPr>
        </p:nvSpPr>
        <p:spPr>
          <a:xfrm>
            <a:off x="853440" y="4389121"/>
            <a:ext cx="3291840" cy="1220462"/>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2" name="Title 1">
            <a:extLst>
              <a:ext uri="{FF2B5EF4-FFF2-40B4-BE49-F238E27FC236}">
                <a16:creationId xmlns:a16="http://schemas.microsoft.com/office/drawing/2014/main" id="{83A7ADB9-B0E1-624C-B3FB-2E094D93977F}"/>
              </a:ext>
            </a:extLst>
          </p:cNvPr>
          <p:cNvSpPr>
            <a:spLocks noGrp="1"/>
          </p:cNvSpPr>
          <p:nvPr>
            <p:ph type="title" hasCustomPrompt="1"/>
          </p:nvPr>
        </p:nvSpPr>
        <p:spPr/>
        <p:txBody>
          <a:bodyPr/>
          <a:lstStyle/>
          <a:p>
            <a:r>
              <a:rPr lang="en-US" dirty="0"/>
              <a:t>Header w/three images</a:t>
            </a:r>
          </a:p>
        </p:txBody>
      </p:sp>
    </p:spTree>
    <p:extLst>
      <p:ext uri="{BB962C8B-B14F-4D97-AF65-F5344CB8AC3E}">
        <p14:creationId xmlns:p14="http://schemas.microsoft.com/office/powerpoint/2010/main" val="2761798220"/>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Header/wide image">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853440" y="4876801"/>
            <a:ext cx="10363200" cy="703269"/>
          </a:xfrm>
          <a:prstGeom prst="rect">
            <a:avLst/>
          </a:prstGeom>
        </p:spPr>
        <p:txBody>
          <a:bodyPr lIns="0" tIns="18288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a:t>
            </a:r>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853440" y="1584960"/>
            <a:ext cx="1036320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2" name="Title 1">
            <a:extLst>
              <a:ext uri="{FF2B5EF4-FFF2-40B4-BE49-F238E27FC236}">
                <a16:creationId xmlns:a16="http://schemas.microsoft.com/office/drawing/2014/main" id="{786BA509-2CC8-C04F-8CC6-05C0F1AD7FCC}"/>
              </a:ext>
            </a:extLst>
          </p:cNvPr>
          <p:cNvSpPr>
            <a:spLocks noGrp="1"/>
          </p:cNvSpPr>
          <p:nvPr>
            <p:ph type="title" hasCustomPrompt="1"/>
          </p:nvPr>
        </p:nvSpPr>
        <p:spPr/>
        <p:txBody>
          <a:bodyPr/>
          <a:lstStyle/>
          <a:p>
            <a:r>
              <a:rPr lang="en-US" dirty="0"/>
              <a:t>Header w/wide image</a:t>
            </a:r>
          </a:p>
        </p:txBody>
      </p:sp>
    </p:spTree>
    <p:extLst>
      <p:ext uri="{BB962C8B-B14F-4D97-AF65-F5344CB8AC3E}">
        <p14:creationId xmlns:p14="http://schemas.microsoft.com/office/powerpoint/2010/main" val="245022819"/>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1_Header w/video">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2438400" y="1584960"/>
            <a:ext cx="731520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2" name="Title 1">
            <a:extLst>
              <a:ext uri="{FF2B5EF4-FFF2-40B4-BE49-F238E27FC236}">
                <a16:creationId xmlns:a16="http://schemas.microsoft.com/office/drawing/2014/main" id="{786BA509-2CC8-C04F-8CC6-05C0F1AD7FCC}"/>
              </a:ext>
            </a:extLst>
          </p:cNvPr>
          <p:cNvSpPr>
            <a:spLocks noGrp="1"/>
          </p:cNvSpPr>
          <p:nvPr>
            <p:ph type="title" hasCustomPrompt="1"/>
          </p:nvPr>
        </p:nvSpPr>
        <p:spPr/>
        <p:txBody>
          <a:bodyPr/>
          <a:lstStyle/>
          <a:p>
            <a:r>
              <a:rPr lang="en-US" dirty="0"/>
              <a:t>Header w/video</a:t>
            </a:r>
          </a:p>
        </p:txBody>
      </p:sp>
    </p:spTree>
    <p:extLst>
      <p:ext uri="{BB962C8B-B14F-4D97-AF65-F5344CB8AC3E}">
        <p14:creationId xmlns:p14="http://schemas.microsoft.com/office/powerpoint/2010/main" val="2072168938"/>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Header w/video and copy">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7559040" y="2072641"/>
            <a:ext cx="3657600" cy="1294393"/>
          </a:xfrm>
          <a:prstGeom prst="rect">
            <a:avLst/>
          </a:prstGeom>
        </p:spPr>
        <p:txBody>
          <a:bodyPr lIns="365760" r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7559040" y="1584960"/>
            <a:ext cx="3657600" cy="287259"/>
          </a:xfrm>
          <a:prstGeom prst="rect">
            <a:avLst/>
          </a:prstGeom>
        </p:spPr>
        <p:txBody>
          <a:bodyPr lIns="365760" rIns="0"/>
          <a:lstStyle>
            <a:lvl1pPr marL="0" indent="0">
              <a:lnSpc>
                <a:spcPct val="100000"/>
              </a:lnSpc>
              <a:buFontTx/>
              <a:buNone/>
              <a:defRPr b="1" i="0" cap="all" baseline="0">
                <a:latin typeface="Helvetica" pitchFamily="2" charset="0"/>
              </a:defRPr>
            </a:lvl1pPr>
          </a:lstStyle>
          <a:p>
            <a:pPr lvl="0"/>
            <a:r>
              <a:rPr lang="en-US" dirty="0"/>
              <a:t>SUBHEAD</a:t>
            </a:r>
          </a:p>
        </p:txBody>
      </p:sp>
      <p:sp>
        <p:nvSpPr>
          <p:cNvPr id="4" name="Media Placeholder 3">
            <a:extLst>
              <a:ext uri="{FF2B5EF4-FFF2-40B4-BE49-F238E27FC236}">
                <a16:creationId xmlns:a16="http://schemas.microsoft.com/office/drawing/2014/main" id="{EDEC991D-2A90-BD44-8865-BCD7365AA034}"/>
              </a:ext>
            </a:extLst>
          </p:cNvPr>
          <p:cNvSpPr>
            <a:spLocks noGrp="1"/>
          </p:cNvSpPr>
          <p:nvPr>
            <p:ph type="media" sz="quarter" idx="23"/>
          </p:nvPr>
        </p:nvSpPr>
        <p:spPr>
          <a:xfrm>
            <a:off x="853440" y="1584960"/>
            <a:ext cx="670560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media</a:t>
            </a:r>
            <a:endParaRPr lang="en-US" dirty="0"/>
          </a:p>
        </p:txBody>
      </p:sp>
      <p:sp>
        <p:nvSpPr>
          <p:cNvPr id="2" name="Title 1">
            <a:extLst>
              <a:ext uri="{FF2B5EF4-FFF2-40B4-BE49-F238E27FC236}">
                <a16:creationId xmlns:a16="http://schemas.microsoft.com/office/drawing/2014/main" id="{B215D343-E871-2D4D-89DF-1CBE83C41245}"/>
              </a:ext>
            </a:extLst>
          </p:cNvPr>
          <p:cNvSpPr>
            <a:spLocks noGrp="1"/>
          </p:cNvSpPr>
          <p:nvPr>
            <p:ph type="title" hasCustomPrompt="1"/>
          </p:nvPr>
        </p:nvSpPr>
        <p:spPr/>
        <p:txBody>
          <a:bodyPr/>
          <a:lstStyle/>
          <a:p>
            <a:r>
              <a:rPr lang="en-US" dirty="0"/>
              <a:t>Header w/video and copy</a:t>
            </a:r>
          </a:p>
        </p:txBody>
      </p:sp>
    </p:spTree>
    <p:extLst>
      <p:ext uri="{BB962C8B-B14F-4D97-AF65-F5344CB8AC3E}">
        <p14:creationId xmlns:p14="http://schemas.microsoft.com/office/powerpoint/2010/main" val="1796461479"/>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Statement w/white background">
    <p:spTree>
      <p:nvGrpSpPr>
        <p:cNvPr id="1" name=""/>
        <p:cNvGrpSpPr/>
        <p:nvPr/>
      </p:nvGrpSpPr>
      <p:grpSpPr>
        <a:xfrm>
          <a:off x="0" y="0"/>
          <a:ext cx="0" cy="0"/>
          <a:chOff x="0" y="0"/>
          <a:chExt cx="0" cy="0"/>
        </a:xfrm>
      </p:grpSpPr>
      <p:sp>
        <p:nvSpPr>
          <p:cNvPr id="5" name="Background">
            <a:extLst>
              <a:ext uri="{FF2B5EF4-FFF2-40B4-BE49-F238E27FC236}">
                <a16:creationId xmlns:a16="http://schemas.microsoft.com/office/drawing/2014/main" id="{4C1E4286-FD2F-814C-A4E5-B50094C0B6DB}"/>
              </a:ext>
            </a:extLst>
          </p:cNvPr>
          <p:cNvSpPr/>
          <p:nvPr/>
        </p:nvSpPr>
        <p:spPr>
          <a:xfrm>
            <a:off x="0" y="1"/>
            <a:ext cx="12192000" cy="61325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US" sz="5333" b="0" i="0" dirty="0">
              <a:latin typeface="Helvetica Regular" pitchFamily="2" charset="0"/>
            </a:endParaRPr>
          </a:p>
        </p:txBody>
      </p:sp>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6" name="Title 3" hidden="1">
            <a:extLst>
              <a:ext uri="{FF2B5EF4-FFF2-40B4-BE49-F238E27FC236}">
                <a16:creationId xmlns:a16="http://schemas.microsoft.com/office/drawing/2014/main" id="{47BA5E82-2DE4-214E-A6B1-6C2A16953F79}"/>
              </a:ext>
            </a:extLst>
          </p:cNvPr>
          <p:cNvSpPr txBox="1">
            <a:spLocks/>
          </p:cNvSpPr>
          <p:nvPr/>
        </p:nvSpPr>
        <p:spPr>
          <a:xfrm>
            <a:off x="1828800" y="1828896"/>
            <a:ext cx="8534400" cy="2462021"/>
          </a:xfrm>
          <a:prstGeom prst="rect">
            <a:avLst/>
          </a:prstGeom>
          <a:solidFill>
            <a:schemeClr val="bg1"/>
          </a:solidFill>
        </p:spPr>
        <p:txBody>
          <a:bodyPr vert="horz" wrap="square" lIns="0" tIns="0" rIns="0" bIns="0" rtlCol="0" anchor="ctr" anchorCtr="1">
            <a:sp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nSpc>
                <a:spcPct val="100000"/>
              </a:lnSpc>
              <a:spcBef>
                <a:spcPts val="0"/>
              </a:spcBef>
            </a:pPr>
            <a:r>
              <a:rPr lang="en-US" sz="5333" b="0" i="0" dirty="0">
                <a:solidFill>
                  <a:srgbClr val="2774AE"/>
                </a:solidFill>
                <a:latin typeface="Helvetica Regular" pitchFamily="2" charset="0"/>
              </a:rPr>
              <a:t>Lorem ipsum dolor sit </a:t>
            </a:r>
            <a:r>
              <a:rPr lang="en-US" sz="5333" b="0" i="0" dirty="0" err="1">
                <a:solidFill>
                  <a:srgbClr val="2774AE"/>
                </a:solidFill>
                <a:latin typeface="Helvetica Regular" pitchFamily="2" charset="0"/>
              </a:rPr>
              <a:t>amet</a:t>
            </a:r>
            <a:r>
              <a:rPr lang="en-US" sz="5333" b="0" i="0" dirty="0">
                <a:solidFill>
                  <a:srgbClr val="2774AE"/>
                </a:solidFill>
                <a:latin typeface="Helvetica Regular" pitchFamily="2" charset="0"/>
              </a:rPr>
              <a:t> ex </a:t>
            </a:r>
            <a:r>
              <a:rPr lang="en-US" sz="5333" b="0" i="0" dirty="0" err="1">
                <a:solidFill>
                  <a:srgbClr val="2774AE"/>
                </a:solidFill>
                <a:latin typeface="Helvetica Regular" pitchFamily="2" charset="0"/>
              </a:rPr>
              <a:t>eum</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reque</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graece</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nam</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harum</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vonsequat</a:t>
            </a:r>
            <a:endParaRPr lang="en-US" sz="5333" b="0" i="0" dirty="0">
              <a:solidFill>
                <a:srgbClr val="2774AE"/>
              </a:solidFill>
              <a:latin typeface="Helvetica Regular" pitchFamily="2" charset="0"/>
            </a:endParaRPr>
          </a:p>
        </p:txBody>
      </p:sp>
      <p:sp>
        <p:nvSpPr>
          <p:cNvPr id="4" name="Text Placeholder 3">
            <a:extLst>
              <a:ext uri="{FF2B5EF4-FFF2-40B4-BE49-F238E27FC236}">
                <a16:creationId xmlns:a16="http://schemas.microsoft.com/office/drawing/2014/main" id="{9D1F839A-7F1F-7444-AF82-48ECCE4F3858}"/>
              </a:ext>
            </a:extLst>
          </p:cNvPr>
          <p:cNvSpPr>
            <a:spLocks noGrp="1"/>
          </p:cNvSpPr>
          <p:nvPr>
            <p:ph type="body" sz="quarter" idx="21" hasCustomPrompt="1"/>
          </p:nvPr>
        </p:nvSpPr>
        <p:spPr>
          <a:xfrm>
            <a:off x="1828800" y="1828801"/>
            <a:ext cx="8534400" cy="2220095"/>
          </a:xfrm>
        </p:spPr>
        <p:txBody>
          <a:bodyPr anchor="ctr" anchorCtr="0"/>
          <a:lstStyle>
            <a:lvl1pPr marL="0" indent="0" algn="ctr">
              <a:buNone/>
              <a:defRPr sz="5333">
                <a:solidFill>
                  <a:srgbClr val="2774AE"/>
                </a:solidFill>
              </a:defRPr>
            </a:lvl1pPr>
            <a:lvl2pPr marL="365751" indent="0" algn="ctr">
              <a:buNone/>
              <a:defRPr sz="5333">
                <a:solidFill>
                  <a:srgbClr val="2774AE"/>
                </a:solidFill>
              </a:defRPr>
            </a:lvl2pPr>
            <a:lvl3pPr marL="731502" indent="0" algn="ctr">
              <a:buNone/>
              <a:defRPr sz="5333">
                <a:solidFill>
                  <a:srgbClr val="2774AE"/>
                </a:solidFill>
              </a:defRPr>
            </a:lvl3pPr>
            <a:lvl4pPr marL="1097253" indent="0" algn="ctr">
              <a:buNone/>
              <a:defRPr sz="5333">
                <a:solidFill>
                  <a:srgbClr val="2774AE"/>
                </a:solidFill>
              </a:defRPr>
            </a:lvl4pPr>
            <a:lvl5pPr marL="1463003" indent="0" algn="ctr">
              <a:buNone/>
              <a:defRPr sz="5333">
                <a:solidFill>
                  <a:srgbClr val="2774AE"/>
                </a:solidFill>
              </a:defRPr>
            </a:lvl5pPr>
          </a:lstStyle>
          <a:p>
            <a:pPr lvl="0"/>
            <a:r>
              <a:rPr lang="en-US" dirty="0"/>
              <a:t>Lorem ipsum dolor sit </a:t>
            </a:r>
            <a:r>
              <a:rPr lang="en-US" dirty="0" err="1"/>
              <a:t>amet</a:t>
            </a:r>
            <a:r>
              <a:rPr lang="en-US" dirty="0"/>
              <a:t> ex </a:t>
            </a:r>
            <a:r>
              <a:rPr lang="en-US" dirty="0" err="1"/>
              <a:t>eum</a:t>
            </a:r>
            <a:r>
              <a:rPr lang="en-US" dirty="0"/>
              <a:t> </a:t>
            </a:r>
            <a:r>
              <a:rPr lang="en-US" dirty="0" err="1"/>
              <a:t>reque</a:t>
            </a:r>
            <a:r>
              <a:rPr lang="en-US" dirty="0"/>
              <a:t> </a:t>
            </a:r>
            <a:r>
              <a:rPr lang="en-US" dirty="0" err="1"/>
              <a:t>graece</a:t>
            </a:r>
            <a:r>
              <a:rPr lang="en-US" dirty="0"/>
              <a:t> </a:t>
            </a:r>
            <a:r>
              <a:rPr lang="en-US" dirty="0" err="1"/>
              <a:t>nam</a:t>
            </a:r>
            <a:r>
              <a:rPr lang="en-US" dirty="0"/>
              <a:t> </a:t>
            </a:r>
            <a:r>
              <a:rPr lang="en-US" dirty="0" err="1"/>
              <a:t>harum</a:t>
            </a:r>
            <a:r>
              <a:rPr lang="en-US" dirty="0"/>
              <a:t> </a:t>
            </a:r>
            <a:r>
              <a:rPr lang="en-US" dirty="0" err="1"/>
              <a:t>vonsequat</a:t>
            </a:r>
            <a:endParaRPr lang="en-US" dirty="0"/>
          </a:p>
        </p:txBody>
      </p:sp>
    </p:spTree>
    <p:extLst>
      <p:ext uri="{BB962C8B-B14F-4D97-AF65-F5344CB8AC3E}">
        <p14:creationId xmlns:p14="http://schemas.microsoft.com/office/powerpoint/2010/main" val="1171775450"/>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hank You">
    <p:spTree>
      <p:nvGrpSpPr>
        <p:cNvPr id="1" name=""/>
        <p:cNvGrpSpPr/>
        <p:nvPr/>
      </p:nvGrpSpPr>
      <p:grpSpPr>
        <a:xfrm>
          <a:off x="0" y="0"/>
          <a:ext cx="0" cy="0"/>
          <a:chOff x="0" y="0"/>
          <a:chExt cx="0" cy="0"/>
        </a:xfrm>
      </p:grpSpPr>
      <p:sp>
        <p:nvSpPr>
          <p:cNvPr id="5" name="Background">
            <a:extLst>
              <a:ext uri="{FF2B5EF4-FFF2-40B4-BE49-F238E27FC236}">
                <a16:creationId xmlns:a16="http://schemas.microsoft.com/office/drawing/2014/main" id="{4C1E4286-FD2F-814C-A4E5-B50094C0B6DB}"/>
              </a:ext>
            </a:extLst>
          </p:cNvPr>
          <p:cNvSpPr/>
          <p:nvPr/>
        </p:nvSpPr>
        <p:spPr>
          <a:xfrm>
            <a:off x="0" y="0"/>
            <a:ext cx="12192000" cy="60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US" sz="5333" b="0" i="0" dirty="0">
              <a:latin typeface="Helvetica Regular" pitchFamily="2" charset="0"/>
            </a:endParaRPr>
          </a:p>
        </p:txBody>
      </p:sp>
      <p:graphicFrame>
        <p:nvGraphicFramePr>
          <p:cNvPr id="11" name="Table 10" hidden="1">
            <a:extLst>
              <a:ext uri="{FF2B5EF4-FFF2-40B4-BE49-F238E27FC236}">
                <a16:creationId xmlns:a16="http://schemas.microsoft.com/office/drawing/2014/main" id="{A59B268B-FC1E-1745-BAE9-3F02C5965F2C}"/>
              </a:ext>
            </a:extLst>
          </p:cNvPr>
          <p:cNvGraphicFramePr>
            <a:graphicFrameLocks noGrp="1"/>
          </p:cNvGraphicFramePr>
          <p:nvPr>
            <p:extLst>
              <p:ext uri="{D42A27DB-BD31-4B8C-83A1-F6EECF244321}">
                <p14:modId xmlns:p14="http://schemas.microsoft.com/office/powerpoint/2010/main" val="1736718671"/>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3" name="TextBox 2">
            <a:extLst>
              <a:ext uri="{FF2B5EF4-FFF2-40B4-BE49-F238E27FC236}">
                <a16:creationId xmlns:a16="http://schemas.microsoft.com/office/drawing/2014/main" id="{5F64B9DE-6557-C54A-BF36-8E798604EA3F}"/>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Thank You</a:t>
            </a:r>
          </a:p>
        </p:txBody>
      </p:sp>
      <p:sp>
        <p:nvSpPr>
          <p:cNvPr id="7" name="Header rule">
            <a:extLst>
              <a:ext uri="{FF2B5EF4-FFF2-40B4-BE49-F238E27FC236}">
                <a16:creationId xmlns:a16="http://schemas.microsoft.com/office/drawing/2014/main" id="{09B1960F-507A-E84C-8B64-1891B754A975}"/>
              </a:ext>
            </a:extLst>
          </p:cNvPr>
          <p:cNvSpPr/>
          <p:nvPr/>
        </p:nvSpPr>
        <p:spPr>
          <a:xfrm>
            <a:off x="853440" y="3291840"/>
            <a:ext cx="10363200" cy="48768"/>
          </a:xfrm>
          <a:prstGeom prst="rect">
            <a:avLst/>
          </a:prstGeom>
          <a:solidFill>
            <a:srgbClr val="2C75A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2400" b="0" i="0" dirty="0">
              <a:latin typeface="Helvetica Regular" pitchFamily="2" charset="0"/>
            </a:endParaRPr>
          </a:p>
        </p:txBody>
      </p:sp>
      <p:graphicFrame>
        <p:nvGraphicFramePr>
          <p:cNvPr id="8" name="Table 7" hidden="1">
            <a:extLst>
              <a:ext uri="{FF2B5EF4-FFF2-40B4-BE49-F238E27FC236}">
                <a16:creationId xmlns:a16="http://schemas.microsoft.com/office/drawing/2014/main" id="{3E58A6EC-219D-294A-BBEF-94C49557B0E2}"/>
              </a:ext>
            </a:extLst>
          </p:cNvPr>
          <p:cNvGraphicFramePr>
            <a:graphicFrameLocks noGrp="1"/>
          </p:cNvGraphicFramePr>
          <p:nvPr>
            <p:extLst>
              <p:ext uri="{D42A27DB-BD31-4B8C-83A1-F6EECF244321}">
                <p14:modId xmlns:p14="http://schemas.microsoft.com/office/powerpoint/2010/main" val="42495035"/>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9" name="TextBox 8">
            <a:extLst>
              <a:ext uri="{FF2B5EF4-FFF2-40B4-BE49-F238E27FC236}">
                <a16:creationId xmlns:a16="http://schemas.microsoft.com/office/drawing/2014/main" id="{4DAC7F78-240E-AF4B-89D8-273442F5E4BE}"/>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Thank You</a:t>
            </a:r>
          </a:p>
        </p:txBody>
      </p:sp>
      <p:graphicFrame>
        <p:nvGraphicFramePr>
          <p:cNvPr id="10" name="Table 9" hidden="1">
            <a:extLst>
              <a:ext uri="{FF2B5EF4-FFF2-40B4-BE49-F238E27FC236}">
                <a16:creationId xmlns:a16="http://schemas.microsoft.com/office/drawing/2014/main" id="{C425352E-7739-E248-9E50-3F3E8D851A47}"/>
              </a:ext>
            </a:extLst>
          </p:cNvPr>
          <p:cNvGraphicFramePr>
            <a:graphicFrameLocks noGrp="1"/>
          </p:cNvGraphicFramePr>
          <p:nvPr>
            <p:extLst>
              <p:ext uri="{D42A27DB-BD31-4B8C-83A1-F6EECF244321}">
                <p14:modId xmlns:p14="http://schemas.microsoft.com/office/powerpoint/2010/main" val="2393666196"/>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12" name="TextBox 11">
            <a:extLst>
              <a:ext uri="{FF2B5EF4-FFF2-40B4-BE49-F238E27FC236}">
                <a16:creationId xmlns:a16="http://schemas.microsoft.com/office/drawing/2014/main" id="{07F6C067-AD68-524C-91AC-545B0A590C4C}"/>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Thank You</a:t>
            </a:r>
          </a:p>
        </p:txBody>
      </p:sp>
    </p:spTree>
    <p:extLst>
      <p:ext uri="{BB962C8B-B14F-4D97-AF65-F5344CB8AC3E}">
        <p14:creationId xmlns:p14="http://schemas.microsoft.com/office/powerpoint/2010/main" val="3751338876"/>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38C41-DAF5-1A1D-1DCE-C45F9C1DAD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CDF545-F616-A29B-1B30-30E6763DB4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2B7C60E-7DA6-42E5-4C8C-09B78E74B0ED}"/>
              </a:ext>
            </a:extLst>
          </p:cNvPr>
          <p:cNvSpPr>
            <a:spLocks noGrp="1"/>
          </p:cNvSpPr>
          <p:nvPr>
            <p:ph type="dt" sz="half" idx="10"/>
          </p:nvPr>
        </p:nvSpPr>
        <p:spPr/>
        <p:txBody>
          <a:bodyPr/>
          <a:lstStyle/>
          <a:p>
            <a:fld id="{5415F9D9-0213-9249-8336-325B272A70D6}" type="datetimeFigureOut">
              <a:rPr lang="en-US" smtClean="0"/>
              <a:t>8/21/26</a:t>
            </a:fld>
            <a:endParaRPr lang="en-US"/>
          </a:p>
        </p:txBody>
      </p:sp>
      <p:sp>
        <p:nvSpPr>
          <p:cNvPr id="5" name="Footer Placeholder 4">
            <a:extLst>
              <a:ext uri="{FF2B5EF4-FFF2-40B4-BE49-F238E27FC236}">
                <a16:creationId xmlns:a16="http://schemas.microsoft.com/office/drawing/2014/main" id="{D167983C-A6FC-1D6F-DD82-EB42F3CE9D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029262-D419-FF69-E48A-823961A62EEC}"/>
              </a:ext>
            </a:extLst>
          </p:cNvPr>
          <p:cNvSpPr>
            <a:spLocks noGrp="1"/>
          </p:cNvSpPr>
          <p:nvPr>
            <p:ph type="sldNum" sz="quarter" idx="12"/>
          </p:nvPr>
        </p:nvSpPr>
        <p:spPr/>
        <p:txBody>
          <a:bodyPr/>
          <a:lstStyle/>
          <a:p>
            <a:fld id="{96CCC67C-4E0D-DC4E-94DF-C84345BAC111}" type="slidenum">
              <a:rPr lang="en-US" smtClean="0"/>
              <a:t>‹#›</a:t>
            </a:fld>
            <a:endParaRPr lang="en-US"/>
          </a:p>
        </p:txBody>
      </p:sp>
    </p:spTree>
    <p:extLst>
      <p:ext uri="{BB962C8B-B14F-4D97-AF65-F5344CB8AC3E}">
        <p14:creationId xmlns:p14="http://schemas.microsoft.com/office/powerpoint/2010/main" val="7302925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Statement w/dark background">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7C5EC3F5-808B-184C-A89B-4B25F801B6AC}"/>
              </a:ext>
            </a:extLst>
          </p:cNvPr>
          <p:cNvSpPr>
            <a:spLocks noGrp="1"/>
          </p:cNvSpPr>
          <p:nvPr>
            <p:ph type="body" sz="quarter" idx="21" hasCustomPrompt="1"/>
          </p:nvPr>
        </p:nvSpPr>
        <p:spPr>
          <a:xfrm>
            <a:off x="1828800" y="1876991"/>
            <a:ext cx="8534400" cy="2220095"/>
          </a:xfrm>
          <a:prstGeom prst="rect">
            <a:avLst/>
          </a:prstGeom>
        </p:spPr>
        <p:txBody>
          <a:bodyPr lIns="0" tIns="0" rIns="0" bIns="0" anchor="ctr" anchorCtr="0">
            <a:spAutoFit/>
          </a:bodyPr>
          <a:lstStyle>
            <a:lvl1pPr marL="0" indent="0" algn="ctr">
              <a:buNone/>
              <a:defRPr sz="5333">
                <a:solidFill>
                  <a:schemeClr val="bg1"/>
                </a:solidFill>
              </a:defRPr>
            </a:lvl1pPr>
            <a:lvl2pPr marL="365751" indent="0" algn="ctr">
              <a:buNone/>
              <a:defRPr sz="5333">
                <a:solidFill>
                  <a:srgbClr val="2774AE"/>
                </a:solidFill>
              </a:defRPr>
            </a:lvl2pPr>
            <a:lvl3pPr marL="731502" indent="0" algn="ctr">
              <a:buNone/>
              <a:defRPr sz="5333">
                <a:solidFill>
                  <a:srgbClr val="2774AE"/>
                </a:solidFill>
              </a:defRPr>
            </a:lvl3pPr>
            <a:lvl4pPr marL="1097253" indent="0" algn="ctr">
              <a:buNone/>
              <a:defRPr sz="5333">
                <a:solidFill>
                  <a:srgbClr val="2774AE"/>
                </a:solidFill>
              </a:defRPr>
            </a:lvl4pPr>
            <a:lvl5pPr marL="1463003" indent="0" algn="ctr">
              <a:buNone/>
              <a:defRPr sz="5333">
                <a:solidFill>
                  <a:srgbClr val="2774AE"/>
                </a:solidFill>
              </a:defRPr>
            </a:lvl5pPr>
          </a:lstStyle>
          <a:p>
            <a:pPr lvl="0"/>
            <a:r>
              <a:rPr lang="en-US" dirty="0"/>
              <a:t>Lorem ipsum dolor sit </a:t>
            </a:r>
            <a:r>
              <a:rPr lang="en-US" dirty="0" err="1"/>
              <a:t>amet</a:t>
            </a:r>
            <a:r>
              <a:rPr lang="en-US" dirty="0"/>
              <a:t> ex </a:t>
            </a:r>
            <a:r>
              <a:rPr lang="en-US" dirty="0" err="1"/>
              <a:t>eum</a:t>
            </a:r>
            <a:r>
              <a:rPr lang="en-US" dirty="0"/>
              <a:t> </a:t>
            </a:r>
            <a:r>
              <a:rPr lang="en-US" dirty="0" err="1"/>
              <a:t>reque</a:t>
            </a:r>
            <a:r>
              <a:rPr lang="en-US" dirty="0"/>
              <a:t> </a:t>
            </a:r>
            <a:r>
              <a:rPr lang="en-US" dirty="0" err="1"/>
              <a:t>graece</a:t>
            </a:r>
            <a:r>
              <a:rPr lang="en-US" dirty="0"/>
              <a:t> </a:t>
            </a:r>
            <a:r>
              <a:rPr lang="en-US" dirty="0" err="1"/>
              <a:t>nam</a:t>
            </a:r>
            <a:r>
              <a:rPr lang="en-US" dirty="0"/>
              <a:t> </a:t>
            </a:r>
            <a:r>
              <a:rPr lang="en-US" dirty="0" err="1"/>
              <a:t>harum</a:t>
            </a:r>
            <a:r>
              <a:rPr lang="en-US" dirty="0"/>
              <a:t> </a:t>
            </a:r>
            <a:r>
              <a:rPr lang="en-US" dirty="0" err="1"/>
              <a:t>vonsequat</a:t>
            </a:r>
            <a:endParaRPr lang="en-US" dirty="0"/>
          </a:p>
        </p:txBody>
      </p:sp>
    </p:spTree>
    <p:extLst>
      <p:ext uri="{BB962C8B-B14F-4D97-AF65-F5344CB8AC3E}">
        <p14:creationId xmlns:p14="http://schemas.microsoft.com/office/powerpoint/2010/main" val="16180646"/>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itle Opener">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5" name="Background">
            <a:extLst>
              <a:ext uri="{FF2B5EF4-FFF2-40B4-BE49-F238E27FC236}">
                <a16:creationId xmlns:a16="http://schemas.microsoft.com/office/drawing/2014/main" id="{4C1E4286-FD2F-814C-A4E5-B50094C0B6DB}"/>
              </a:ext>
            </a:extLst>
          </p:cNvPr>
          <p:cNvSpPr>
            <a:spLocks noChangeAspect="1"/>
          </p:cNvSpPr>
          <p:nvPr/>
        </p:nvSpPr>
        <p:spPr>
          <a:xfrm>
            <a:off x="0" y="0"/>
            <a:ext cx="12192000" cy="68685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US" sz="5333" b="0" i="0" dirty="0">
              <a:latin typeface="Helvetica Regular" pitchFamily="2" charset="0"/>
            </a:endParaRPr>
          </a:p>
        </p:txBody>
      </p:sp>
      <p:sp>
        <p:nvSpPr>
          <p:cNvPr id="26" name="Content Placeholder 22">
            <a:extLst>
              <a:ext uri="{FF2B5EF4-FFF2-40B4-BE49-F238E27FC236}">
                <a16:creationId xmlns:a16="http://schemas.microsoft.com/office/drawing/2014/main" id="{C424A90F-84FD-434F-AF04-DB8738AB4794}"/>
              </a:ext>
            </a:extLst>
          </p:cNvPr>
          <p:cNvSpPr>
            <a:spLocks noGrp="1"/>
          </p:cNvSpPr>
          <p:nvPr>
            <p:ph sz="quarter" idx="22" hasCustomPrompt="1"/>
          </p:nvPr>
        </p:nvSpPr>
        <p:spPr>
          <a:xfrm>
            <a:off x="853440" y="6217878"/>
            <a:ext cx="2180212" cy="222753"/>
          </a:xfrm>
          <a:prstGeom prst="rect">
            <a:avLst/>
          </a:prstGeom>
        </p:spPr>
        <p:txBody>
          <a:bodyPr wrap="none" lIns="9144" tIns="0" bIns="0" anchor="b" anchorCtr="0">
            <a:spAutoFit/>
          </a:bodyPr>
          <a:lstStyle>
            <a:lvl1pPr marL="0" indent="0">
              <a:spcBef>
                <a:spcPts val="400"/>
              </a:spcBef>
              <a:buFontTx/>
              <a:buNone/>
              <a:defRPr sz="1600" b="0" i="0">
                <a:solidFill>
                  <a:srgbClr val="898989"/>
                </a:solidFill>
                <a:latin typeface="Helvetica Regular" pitchFamily="2" charset="0"/>
              </a:defRPr>
            </a:lvl1pPr>
            <a:lvl2pPr>
              <a:defRPr sz="1600"/>
            </a:lvl2pPr>
            <a:lvl3pPr>
              <a:defRPr sz="1600"/>
            </a:lvl3pPr>
            <a:lvl4pPr>
              <a:defRPr sz="1600"/>
            </a:lvl4pPr>
            <a:lvl5pPr>
              <a:defRPr sz="1600"/>
            </a:lvl5pPr>
          </a:lstStyle>
          <a:p>
            <a:r>
              <a:rPr lang="en-US" sz="1600" dirty="0">
                <a:solidFill>
                  <a:srgbClr val="58595B"/>
                </a:solidFill>
                <a:latin typeface="Helvetica" pitchFamily="2" charset="0"/>
              </a:rPr>
              <a:t>Title, Department Name</a:t>
            </a:r>
          </a:p>
        </p:txBody>
      </p:sp>
      <p:sp>
        <p:nvSpPr>
          <p:cNvPr id="28" name="Content Placeholder 22">
            <a:extLst>
              <a:ext uri="{FF2B5EF4-FFF2-40B4-BE49-F238E27FC236}">
                <a16:creationId xmlns:a16="http://schemas.microsoft.com/office/drawing/2014/main" id="{6013CCDF-D30B-8B49-870C-487BC9166588}"/>
              </a:ext>
            </a:extLst>
          </p:cNvPr>
          <p:cNvSpPr>
            <a:spLocks noGrp="1"/>
          </p:cNvSpPr>
          <p:nvPr>
            <p:ph sz="quarter" idx="23" hasCustomPrompt="1"/>
          </p:nvPr>
        </p:nvSpPr>
        <p:spPr>
          <a:xfrm>
            <a:off x="853440" y="5974038"/>
            <a:ext cx="1503232" cy="222753"/>
          </a:xfrm>
          <a:prstGeom prst="rect">
            <a:avLst/>
          </a:prstGeom>
        </p:spPr>
        <p:txBody>
          <a:bodyPr wrap="none" lIns="9144" tIns="0" bIns="0" anchor="b" anchorCtr="0">
            <a:spAutoFit/>
          </a:bodyPr>
          <a:lstStyle>
            <a:lvl1pPr marL="0" indent="0">
              <a:spcBef>
                <a:spcPts val="400"/>
              </a:spcBef>
              <a:buFontTx/>
              <a:buNone/>
              <a:defRPr sz="1600" b="0" i="0">
                <a:solidFill>
                  <a:srgbClr val="898989"/>
                </a:solidFill>
                <a:latin typeface="Helvetica Regular" pitchFamily="2" charset="0"/>
              </a:defRPr>
            </a:lvl1pPr>
            <a:lvl2pPr>
              <a:defRPr sz="1600"/>
            </a:lvl2pPr>
            <a:lvl3pPr>
              <a:defRPr sz="1600"/>
            </a:lvl3pPr>
            <a:lvl4pPr>
              <a:defRPr sz="1600"/>
            </a:lvl4pPr>
            <a:lvl5pPr>
              <a:defRPr sz="1600"/>
            </a:lvl5pPr>
          </a:lstStyle>
          <a:p>
            <a:r>
              <a:rPr lang="en-US" sz="1600" dirty="0">
                <a:solidFill>
                  <a:srgbClr val="58595B"/>
                </a:solidFill>
                <a:latin typeface="Helvetica" pitchFamily="2" charset="0"/>
              </a:rPr>
              <a:t>Presenter Name</a:t>
            </a:r>
          </a:p>
        </p:txBody>
      </p:sp>
      <p:sp>
        <p:nvSpPr>
          <p:cNvPr id="15" name="Header rule">
            <a:extLst>
              <a:ext uri="{FF2B5EF4-FFF2-40B4-BE49-F238E27FC236}">
                <a16:creationId xmlns:a16="http://schemas.microsoft.com/office/drawing/2014/main" id="{9D6D4E19-3FBE-DF40-B8C1-98D35A8D9F51}"/>
              </a:ext>
            </a:extLst>
          </p:cNvPr>
          <p:cNvSpPr/>
          <p:nvPr/>
        </p:nvSpPr>
        <p:spPr>
          <a:xfrm>
            <a:off x="853440" y="4023360"/>
            <a:ext cx="10363200" cy="48768"/>
          </a:xfrm>
          <a:prstGeom prst="rect">
            <a:avLst/>
          </a:prstGeom>
          <a:solidFill>
            <a:srgbClr val="2C75A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1800" b="0" i="0" dirty="0">
              <a:latin typeface="Helvetica Regular" pitchFamily="2" charset="0"/>
            </a:endParaRPr>
          </a:p>
        </p:txBody>
      </p:sp>
      <p:sp>
        <p:nvSpPr>
          <p:cNvPr id="7" name="Header rule">
            <a:extLst>
              <a:ext uri="{FF2B5EF4-FFF2-40B4-BE49-F238E27FC236}">
                <a16:creationId xmlns:a16="http://schemas.microsoft.com/office/drawing/2014/main" id="{09B1960F-507A-E84C-8B64-1891B754A975}"/>
              </a:ext>
            </a:extLst>
          </p:cNvPr>
          <p:cNvSpPr/>
          <p:nvPr/>
        </p:nvSpPr>
        <p:spPr>
          <a:xfrm>
            <a:off x="853440" y="2438400"/>
            <a:ext cx="10363200" cy="48768"/>
          </a:xfrm>
          <a:prstGeom prst="rect">
            <a:avLst/>
          </a:prstGeom>
          <a:solidFill>
            <a:srgbClr val="2C75A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1800" b="0" i="0" dirty="0">
              <a:latin typeface="Helvetica Regular" pitchFamily="2" charset="0"/>
            </a:endParaRPr>
          </a:p>
        </p:txBody>
      </p:sp>
      <p:pic>
        <p:nvPicPr>
          <p:cNvPr id="3" name="logo lockup" hidden="1">
            <a:extLst>
              <a:ext uri="{FF2B5EF4-FFF2-40B4-BE49-F238E27FC236}">
                <a16:creationId xmlns:a16="http://schemas.microsoft.com/office/drawing/2014/main" id="{A0682890-AF0C-4247-AD31-1CB6F62F7850}"/>
              </a:ext>
            </a:extLst>
          </p:cNvPr>
          <p:cNvPicPr>
            <a:picLocks noChangeAspect="1"/>
          </p:cNvPicPr>
          <p:nvPr/>
        </p:nvPicPr>
        <p:blipFill>
          <a:blip r:embed="rId2"/>
          <a:stretch>
            <a:fillRect/>
          </a:stretch>
        </p:blipFill>
        <p:spPr>
          <a:xfrm>
            <a:off x="853440" y="631500"/>
            <a:ext cx="4572000" cy="508000"/>
          </a:xfrm>
          <a:prstGeom prst="rect">
            <a:avLst/>
          </a:prstGeom>
        </p:spPr>
      </p:pic>
      <p:sp>
        <p:nvSpPr>
          <p:cNvPr id="13" name="Picture Placeholder 5">
            <a:extLst>
              <a:ext uri="{FF2B5EF4-FFF2-40B4-BE49-F238E27FC236}">
                <a16:creationId xmlns:a16="http://schemas.microsoft.com/office/drawing/2014/main" id="{4C1BE7FB-0098-1444-898A-9FEDB68EF2C5}"/>
              </a:ext>
            </a:extLst>
          </p:cNvPr>
          <p:cNvSpPr>
            <a:spLocks noGrp="1"/>
          </p:cNvSpPr>
          <p:nvPr>
            <p:ph type="pic" sz="quarter" idx="24" hasCustomPrompt="1"/>
          </p:nvPr>
        </p:nvSpPr>
        <p:spPr>
          <a:xfrm>
            <a:off x="863598" y="635002"/>
            <a:ext cx="7419517" cy="1375519"/>
          </a:xfrm>
          <a:prstGeom prst="rect">
            <a:avLst/>
          </a:prstGeom>
        </p:spPr>
        <p:txBody>
          <a:bodyPr wrap="square" lIns="0" tIns="0" rIns="0" anchor="t" anchorCtr="0">
            <a:noAutofit/>
          </a:bodyPr>
          <a:lstStyle>
            <a:lvl1pPr marL="0" indent="0" algn="l">
              <a:buNone/>
              <a:defRPr sz="1333" u="none"/>
            </a:lvl1pPr>
          </a:lstStyle>
          <a:p>
            <a:r>
              <a:rPr lang="en-US" dirty="0"/>
              <a:t>Click the icon to insert the </a:t>
            </a:r>
            <a:r>
              <a:rPr lang="en-US" dirty="0" err="1"/>
              <a:t>Bxd-blk</a:t>
            </a:r>
            <a:r>
              <a:rPr lang="en-US" dirty="0"/>
              <a:t> or Boxed-</a:t>
            </a:r>
            <a:r>
              <a:rPr lang="en-US" dirty="0" err="1"/>
              <a:t>BlackType</a:t>
            </a:r>
            <a:r>
              <a:rPr lang="en-US" dirty="0"/>
              <a:t>, </a:t>
            </a:r>
            <a:r>
              <a:rPr lang="en-US" dirty="0" err="1"/>
              <a:t>svg</a:t>
            </a:r>
            <a:r>
              <a:rPr lang="en-US" dirty="0"/>
              <a:t> or </a:t>
            </a:r>
            <a:r>
              <a:rPr lang="en-US" dirty="0" err="1"/>
              <a:t>png</a:t>
            </a:r>
            <a:r>
              <a:rPr lang="en-US" dirty="0"/>
              <a:t> format version of your department logo. Follow the pink instructions.</a:t>
            </a:r>
          </a:p>
        </p:txBody>
      </p:sp>
      <p:sp>
        <p:nvSpPr>
          <p:cNvPr id="12" name="TextBox 11" hidden="1">
            <a:extLst>
              <a:ext uri="{FF2B5EF4-FFF2-40B4-BE49-F238E27FC236}">
                <a16:creationId xmlns:a16="http://schemas.microsoft.com/office/drawing/2014/main" id="{992A067E-6CB9-C14C-9A18-33F98E6EF3A7}"/>
              </a:ext>
            </a:extLst>
          </p:cNvPr>
          <p:cNvSpPr txBox="1"/>
          <p:nvPr/>
        </p:nvSpPr>
        <p:spPr>
          <a:xfrm>
            <a:off x="865632" y="633984"/>
            <a:ext cx="1066800" cy="499872"/>
          </a:xfrm>
          <a:prstGeom prst="rect">
            <a:avLst/>
          </a:prstGeom>
          <a:solidFill>
            <a:srgbClr val="FF00FF"/>
          </a:solidFill>
          <a:ln w="6350">
            <a:noFill/>
          </a:ln>
        </p:spPr>
        <p:txBody>
          <a:bodyPr wrap="square" lIns="24384" tIns="12192" rIns="24384" bIns="0" rtlCol="0" anchor="ctr" anchorCtr="1">
            <a:normAutofit fontScale="85000" lnSpcReduction="20000"/>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067" dirty="0">
                <a:solidFill>
                  <a:schemeClr val="bg1"/>
                </a:solidFill>
              </a:rPr>
              <a:t>Resize the UCLA logo to match the size &amp; position of this box</a:t>
            </a:r>
          </a:p>
        </p:txBody>
      </p:sp>
      <p:sp>
        <p:nvSpPr>
          <p:cNvPr id="6" name="Text Placeholder 5">
            <a:extLst>
              <a:ext uri="{FF2B5EF4-FFF2-40B4-BE49-F238E27FC236}">
                <a16:creationId xmlns:a16="http://schemas.microsoft.com/office/drawing/2014/main" id="{D1A3CCD6-7C87-3540-AD4F-C4E375A40A67}"/>
              </a:ext>
            </a:extLst>
          </p:cNvPr>
          <p:cNvSpPr>
            <a:spLocks noGrp="1"/>
          </p:cNvSpPr>
          <p:nvPr>
            <p:ph type="body" sz="quarter" idx="25" hasCustomPrompt="1"/>
          </p:nvPr>
        </p:nvSpPr>
        <p:spPr>
          <a:xfrm>
            <a:off x="853440" y="2194560"/>
            <a:ext cx="4474815" cy="148567"/>
          </a:xfrm>
          <a:prstGeom prst="rect">
            <a:avLst/>
          </a:prstGeom>
        </p:spPr>
        <p:txBody>
          <a:bodyPr wrap="none" lIns="18288">
            <a:spAutoFit/>
          </a:bodyPr>
          <a:lstStyle>
            <a:lvl1pPr marL="0" indent="0">
              <a:buNone/>
              <a:defRPr sz="1067" cap="all" baseline="0">
                <a:latin typeface="+mn-lt"/>
              </a:defRPr>
            </a:lvl1pPr>
            <a:lvl2pPr marL="0" indent="0">
              <a:buFont typeface="Arial" panose="020B0604020202020204" pitchFamily="34" charset="0"/>
              <a:buNone/>
              <a:defRPr sz="1067">
                <a:latin typeface="+mn-lt"/>
              </a:defRPr>
            </a:lvl2pPr>
            <a:lvl3pPr marL="484620" indent="0">
              <a:buNone/>
              <a:defRPr sz="1067">
                <a:latin typeface="+mn-lt"/>
              </a:defRPr>
            </a:lvl3pPr>
            <a:lvl4pPr marL="0" indent="0">
              <a:buNone/>
              <a:defRPr sz="1067">
                <a:latin typeface="+mn-lt"/>
              </a:defRPr>
            </a:lvl4pPr>
            <a:lvl5pPr marL="0" indent="0">
              <a:buNone/>
              <a:defRPr sz="1067">
                <a:latin typeface="+mn-lt"/>
              </a:defRPr>
            </a:lvl5pPr>
          </a:lstStyle>
          <a:p>
            <a:pPr lvl="0"/>
            <a:r>
              <a:rPr lang="en-US" dirty="0"/>
              <a:t>JOB # GOES HERE [REMOVE FOR LIVE AUDIENCE PRESENTATION]</a:t>
            </a:r>
          </a:p>
        </p:txBody>
      </p:sp>
      <p:sp>
        <p:nvSpPr>
          <p:cNvPr id="2" name="TextBox 1">
            <a:extLst>
              <a:ext uri="{FF2B5EF4-FFF2-40B4-BE49-F238E27FC236}">
                <a16:creationId xmlns:a16="http://schemas.microsoft.com/office/drawing/2014/main" id="{E2AB141D-50D8-B545-AC99-DA856384CC54}"/>
              </a:ext>
            </a:extLst>
          </p:cNvPr>
          <p:cNvSpPr txBox="1"/>
          <p:nvPr/>
        </p:nvSpPr>
        <p:spPr>
          <a:xfrm>
            <a:off x="8793019" y="406400"/>
            <a:ext cx="1902691" cy="369332"/>
          </a:xfrm>
          <a:prstGeom prst="rect">
            <a:avLst/>
          </a:prstGeom>
          <a:noFill/>
        </p:spPr>
        <p:txBody>
          <a:bodyPr wrap="square" rtlCol="0">
            <a:spAutoFit/>
          </a:bodyPr>
          <a:lstStyle/>
          <a:p>
            <a:endParaRPr lang="en-US" sz="1800" dirty="0"/>
          </a:p>
        </p:txBody>
      </p:sp>
      <p:sp>
        <p:nvSpPr>
          <p:cNvPr id="10" name="Text Placeholder 9">
            <a:extLst>
              <a:ext uri="{FF2B5EF4-FFF2-40B4-BE49-F238E27FC236}">
                <a16:creationId xmlns:a16="http://schemas.microsoft.com/office/drawing/2014/main" id="{E60C41A6-45A6-5B44-9CEC-EBB9C50F73C1}"/>
              </a:ext>
            </a:extLst>
          </p:cNvPr>
          <p:cNvSpPr>
            <a:spLocks noGrp="1"/>
          </p:cNvSpPr>
          <p:nvPr>
            <p:ph type="body" sz="quarter" idx="27" hasCustomPrompt="1"/>
          </p:nvPr>
        </p:nvSpPr>
        <p:spPr>
          <a:xfrm>
            <a:off x="4706470" y="4256635"/>
            <a:ext cx="6510169" cy="333233"/>
          </a:xfrm>
          <a:prstGeom prst="rect">
            <a:avLst/>
          </a:prstGeom>
        </p:spPr>
        <p:txBody>
          <a:bodyPr lIns="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1. GUIDES – To make sure guides are visible, inside the View ribbon, click the Guides checkbox. Then click the icon inside the picture frame to add your logo.</a:t>
            </a:r>
          </a:p>
        </p:txBody>
      </p:sp>
      <p:sp>
        <p:nvSpPr>
          <p:cNvPr id="22" name="Text Placeholder 9">
            <a:extLst>
              <a:ext uri="{FF2B5EF4-FFF2-40B4-BE49-F238E27FC236}">
                <a16:creationId xmlns:a16="http://schemas.microsoft.com/office/drawing/2014/main" id="{A7DA1E21-D79E-F544-A510-7244E006EC4A}"/>
              </a:ext>
            </a:extLst>
          </p:cNvPr>
          <p:cNvSpPr>
            <a:spLocks noGrp="1"/>
          </p:cNvSpPr>
          <p:nvPr>
            <p:ph type="body" sz="quarter" idx="28" hasCustomPrompt="1"/>
          </p:nvPr>
        </p:nvSpPr>
        <p:spPr>
          <a:xfrm>
            <a:off x="4706470" y="4700563"/>
            <a:ext cx="6510169" cy="333233"/>
          </a:xfrm>
          <a:prstGeom prst="rect">
            <a:avLst/>
          </a:prstGeom>
        </p:spPr>
        <p:txBody>
          <a:bodyPr lIns="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2. QUALITY – For the sharpest image, we recommend selecting your logo from the </a:t>
            </a:r>
            <a:r>
              <a:rPr lang="en-US" dirty="0" err="1"/>
              <a:t>svg</a:t>
            </a:r>
            <a:r>
              <a:rPr lang="en-US" dirty="0"/>
              <a:t> folder. Insert the </a:t>
            </a:r>
            <a:r>
              <a:rPr lang="en-US" dirty="0" err="1"/>
              <a:t>Bxd-blk</a:t>
            </a:r>
            <a:r>
              <a:rPr lang="en-US" dirty="0"/>
              <a:t> or Boxed-</a:t>
            </a:r>
            <a:r>
              <a:rPr lang="en-US" dirty="0" err="1"/>
              <a:t>BlackType</a:t>
            </a:r>
            <a:r>
              <a:rPr lang="en-US" dirty="0"/>
              <a:t> version and it will appear in the picture frame.</a:t>
            </a:r>
          </a:p>
        </p:txBody>
      </p:sp>
      <p:sp>
        <p:nvSpPr>
          <p:cNvPr id="23" name="Text Placeholder 9">
            <a:extLst>
              <a:ext uri="{FF2B5EF4-FFF2-40B4-BE49-F238E27FC236}">
                <a16:creationId xmlns:a16="http://schemas.microsoft.com/office/drawing/2014/main" id="{624A8DDF-AAAB-5F4B-94B6-2B8F1EAAD0A7}"/>
              </a:ext>
            </a:extLst>
          </p:cNvPr>
          <p:cNvSpPr>
            <a:spLocks noGrp="1"/>
          </p:cNvSpPr>
          <p:nvPr>
            <p:ph type="body" sz="quarter" idx="29" hasCustomPrompt="1"/>
          </p:nvPr>
        </p:nvSpPr>
        <p:spPr>
          <a:xfrm>
            <a:off x="4706470" y="5144491"/>
            <a:ext cx="6510169" cy="955048"/>
          </a:xfrm>
          <a:prstGeom prst="rect">
            <a:avLst/>
          </a:prstGeom>
        </p:spPr>
        <p:txBody>
          <a:bodyPr lIns="0" tIns="45720" rIns="91440" bIns="4572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lvl="0"/>
            <a:r>
              <a:rPr lang="en-US" dirty="0"/>
              <a:t>3. SCALE – With the picture frame selected, inside the Graphic Format ribbon, click the Format Pane. Click the Size and Properties icon and open the Size section. Make sure the boxes for Lock aspect ratio and Relative to original picture size are checked. Click the RESET button to resize the logo in the frame. Continue resizing using the scaling arrows if necessary. The blue UCLA logo box should match up with the top and bottom guides.</a:t>
            </a:r>
          </a:p>
        </p:txBody>
      </p:sp>
      <p:sp>
        <p:nvSpPr>
          <p:cNvPr id="24" name="Text Placeholder 9">
            <a:extLst>
              <a:ext uri="{FF2B5EF4-FFF2-40B4-BE49-F238E27FC236}">
                <a16:creationId xmlns:a16="http://schemas.microsoft.com/office/drawing/2014/main" id="{780DC648-A60E-984C-B078-E1226FC92945}"/>
              </a:ext>
            </a:extLst>
          </p:cNvPr>
          <p:cNvSpPr>
            <a:spLocks noGrp="1"/>
          </p:cNvSpPr>
          <p:nvPr>
            <p:ph type="body" sz="quarter" idx="30" hasCustomPrompt="1"/>
          </p:nvPr>
        </p:nvSpPr>
        <p:spPr>
          <a:xfrm>
            <a:off x="4706470" y="6208237"/>
            <a:ext cx="6510169" cy="167140"/>
          </a:xfrm>
          <a:prstGeom prst="rect">
            <a:avLst/>
          </a:prstGeom>
        </p:spPr>
        <p:txBody>
          <a:bodyPr lIns="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lvl="0"/>
            <a:r>
              <a:rPr lang="en-US" dirty="0"/>
              <a:t>4. POSITION – Align the blue UCLA logo box to meet the left guide. </a:t>
            </a:r>
          </a:p>
        </p:txBody>
      </p:sp>
      <p:sp>
        <p:nvSpPr>
          <p:cNvPr id="8" name="Text Placeholder 7">
            <a:extLst>
              <a:ext uri="{FF2B5EF4-FFF2-40B4-BE49-F238E27FC236}">
                <a16:creationId xmlns:a16="http://schemas.microsoft.com/office/drawing/2014/main" id="{2FA6F6D3-C084-D543-B260-D6C73FE285CF}"/>
              </a:ext>
            </a:extLst>
          </p:cNvPr>
          <p:cNvSpPr>
            <a:spLocks noGrp="1"/>
          </p:cNvSpPr>
          <p:nvPr>
            <p:ph type="body" sz="quarter" idx="31" hasCustomPrompt="1"/>
          </p:nvPr>
        </p:nvSpPr>
        <p:spPr>
          <a:xfrm>
            <a:off x="853440" y="2523744"/>
            <a:ext cx="10363200" cy="1470061"/>
          </a:xfrm>
          <a:prstGeom prst="rect">
            <a:avLst/>
          </a:prstGeom>
        </p:spPr>
        <p:txBody>
          <a:bodyPr wrap="square" anchor="ctr" anchorCtr="0">
            <a:spAutoFit/>
          </a:bodyPr>
          <a:lstStyle>
            <a:lvl1pPr marL="0" indent="0">
              <a:buNone/>
              <a:defRPr sz="4800" b="1">
                <a:latin typeface="+mj-lt"/>
              </a:defRPr>
            </a:lvl1pPr>
            <a:lvl2pPr marL="0" indent="0">
              <a:buFont typeface="Arial" panose="020B0604020202020204" pitchFamily="34" charset="0"/>
              <a:buNone/>
              <a:defRPr sz="4800" b="1">
                <a:latin typeface="+mj-lt"/>
              </a:defRPr>
            </a:lvl2pPr>
            <a:lvl3pPr marL="484620" indent="0">
              <a:buNone/>
              <a:defRPr sz="4800" b="1">
                <a:latin typeface="+mj-lt"/>
              </a:defRPr>
            </a:lvl3pPr>
            <a:lvl4pPr marL="0" indent="0">
              <a:buNone/>
              <a:defRPr sz="4800" b="1">
                <a:latin typeface="+mj-lt"/>
              </a:defRPr>
            </a:lvl4pPr>
            <a:lvl5pPr marL="0" indent="0">
              <a:buNone/>
              <a:defRPr sz="4800" b="1">
                <a:latin typeface="+mj-lt"/>
              </a:defRPr>
            </a:lvl5pPr>
          </a:lstStyle>
          <a:p>
            <a:pPr lvl="0"/>
            <a:r>
              <a:rPr lang="en-US" dirty="0"/>
              <a:t>Presentation Opener Title</a:t>
            </a:r>
          </a:p>
          <a:p>
            <a:pPr lvl="0"/>
            <a:r>
              <a:rPr lang="en-US" dirty="0"/>
              <a:t>Goes Here</a:t>
            </a:r>
          </a:p>
        </p:txBody>
      </p:sp>
      <p:sp>
        <p:nvSpPr>
          <p:cNvPr id="19" name="TextBox 18" hidden="1">
            <a:extLst>
              <a:ext uri="{FF2B5EF4-FFF2-40B4-BE49-F238E27FC236}">
                <a16:creationId xmlns:a16="http://schemas.microsoft.com/office/drawing/2014/main" id="{DAEABCCE-008D-444A-9E36-5D3414A07090}"/>
              </a:ext>
            </a:extLst>
          </p:cNvPr>
          <p:cNvSpPr txBox="1"/>
          <p:nvPr/>
        </p:nvSpPr>
        <p:spPr>
          <a:xfrm>
            <a:off x="865632" y="633984"/>
            <a:ext cx="1066800" cy="499872"/>
          </a:xfrm>
          <a:prstGeom prst="rect">
            <a:avLst/>
          </a:prstGeom>
          <a:solidFill>
            <a:srgbClr val="FF00FF"/>
          </a:solidFill>
          <a:ln w="6350">
            <a:noFill/>
          </a:ln>
        </p:spPr>
        <p:txBody>
          <a:bodyPr wrap="square" lIns="24384" tIns="12192" rIns="24384" bIns="0" rtlCol="0" anchor="ctr" anchorCtr="1">
            <a:normAutofit fontScale="85000" lnSpcReduction="20000"/>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067" dirty="0">
                <a:solidFill>
                  <a:schemeClr val="bg1"/>
                </a:solidFill>
              </a:rPr>
              <a:t>Resize the UCLA logo to match the size &amp; position of this box</a:t>
            </a:r>
          </a:p>
        </p:txBody>
      </p:sp>
      <p:sp>
        <p:nvSpPr>
          <p:cNvPr id="20" name="TextBox 19">
            <a:extLst>
              <a:ext uri="{FF2B5EF4-FFF2-40B4-BE49-F238E27FC236}">
                <a16:creationId xmlns:a16="http://schemas.microsoft.com/office/drawing/2014/main" id="{7B98486D-C649-D848-B5F6-E86CD5336334}"/>
              </a:ext>
            </a:extLst>
          </p:cNvPr>
          <p:cNvSpPr txBox="1"/>
          <p:nvPr/>
        </p:nvSpPr>
        <p:spPr>
          <a:xfrm>
            <a:off x="8793019" y="406400"/>
            <a:ext cx="1902691" cy="369332"/>
          </a:xfrm>
          <a:prstGeom prst="rect">
            <a:avLst/>
          </a:prstGeom>
          <a:noFill/>
        </p:spPr>
        <p:txBody>
          <a:bodyPr wrap="square" rtlCol="0">
            <a:spAutoFit/>
          </a:bodyPr>
          <a:lstStyle/>
          <a:p>
            <a:endParaRPr lang="en-US" sz="1800" dirty="0"/>
          </a:p>
        </p:txBody>
      </p:sp>
    </p:spTree>
    <p:extLst>
      <p:ext uri="{BB962C8B-B14F-4D97-AF65-F5344CB8AC3E}">
        <p14:creationId xmlns:p14="http://schemas.microsoft.com/office/powerpoint/2010/main" val="137297624"/>
      </p:ext>
    </p:extLst>
  </p:cSld>
  <p:clrMapOvr>
    <a:masterClrMapping/>
  </p:clrMapOvr>
  <p:extLst>
    <p:ext uri="{DCECCB84-F9BA-43D5-87BE-67443E8EF086}">
      <p15:sldGuideLst xmlns:p15="http://schemas.microsoft.com/office/powerpoint/2012/main">
        <p15:guide id="5" orient="horz" pos="300">
          <p15:clr>
            <a:srgbClr val="FBAE40"/>
          </p15:clr>
        </p15:guide>
        <p15:guide id="6" orient="horz" pos="540">
          <p15:clr>
            <a:srgbClr val="FBAE40"/>
          </p15:clr>
        </p15:guide>
        <p15:guide id="7" pos="408">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sp>
        <p:nvSpPr>
          <p:cNvPr id="5" name="Background">
            <a:extLst>
              <a:ext uri="{FF2B5EF4-FFF2-40B4-BE49-F238E27FC236}">
                <a16:creationId xmlns:a16="http://schemas.microsoft.com/office/drawing/2014/main" id="{4C1E4286-FD2F-814C-A4E5-B50094C0B6DB}"/>
              </a:ext>
            </a:extLst>
          </p:cNvPr>
          <p:cNvSpPr/>
          <p:nvPr/>
        </p:nvSpPr>
        <p:spPr>
          <a:xfrm>
            <a:off x="0" y="0"/>
            <a:ext cx="12192000" cy="60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US" sz="5333" b="0" i="0" dirty="0">
              <a:latin typeface="Helvetica Regular" pitchFamily="2" charset="0"/>
            </a:endParaRPr>
          </a:p>
        </p:txBody>
      </p:sp>
      <p:graphicFrame>
        <p:nvGraphicFramePr>
          <p:cNvPr id="11" name="Table 10" hidden="1">
            <a:extLst>
              <a:ext uri="{FF2B5EF4-FFF2-40B4-BE49-F238E27FC236}">
                <a16:creationId xmlns:a16="http://schemas.microsoft.com/office/drawing/2014/main" id="{A59B268B-FC1E-1745-BAE9-3F02C5965F2C}"/>
              </a:ext>
            </a:extLst>
          </p:cNvPr>
          <p:cNvGraphicFramePr>
            <a:graphicFrameLocks noGrp="1"/>
          </p:cNvGraphicFramePr>
          <p:nvPr>
            <p:extLst>
              <p:ext uri="{D42A27DB-BD31-4B8C-83A1-F6EECF244321}">
                <p14:modId xmlns:p14="http://schemas.microsoft.com/office/powerpoint/2010/main" val="3113960386"/>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4" name="Text Placeholder 3">
            <a:extLst>
              <a:ext uri="{FF2B5EF4-FFF2-40B4-BE49-F238E27FC236}">
                <a16:creationId xmlns:a16="http://schemas.microsoft.com/office/drawing/2014/main" id="{DF2C5F55-93C0-9344-9E3D-94935F3D2760}"/>
              </a:ext>
            </a:extLst>
          </p:cNvPr>
          <p:cNvSpPr>
            <a:spLocks noGrp="1"/>
          </p:cNvSpPr>
          <p:nvPr>
            <p:ph type="body" sz="quarter" idx="20" hasCustomPrompt="1"/>
          </p:nvPr>
        </p:nvSpPr>
        <p:spPr>
          <a:xfrm>
            <a:off x="853439" y="3535680"/>
            <a:ext cx="10363200" cy="297069"/>
          </a:xfrm>
          <a:prstGeom prst="rect">
            <a:avLst/>
          </a:prstGeom>
        </p:spPr>
        <p:txBody>
          <a:bodyPr>
            <a:spAutoFit/>
          </a:bodyPr>
          <a:lstStyle>
            <a:lvl1pPr marL="0" indent="0">
              <a:buFontTx/>
              <a:buNone/>
              <a:defRPr sz="2133" b="1" i="0" cap="all" baseline="0">
                <a:latin typeface="Helvetica" pitchFamily="2" charset="0"/>
              </a:defRPr>
            </a:lvl1pPr>
            <a:lvl2pPr>
              <a:buFontTx/>
              <a:buNone/>
              <a:defRPr b="1"/>
            </a:lvl2pPr>
            <a:lvl3pPr marL="914377" indent="0">
              <a:buFontTx/>
              <a:buNone/>
              <a:defRPr b="1"/>
            </a:lvl3pPr>
            <a:lvl4pPr marL="1371566" indent="0">
              <a:buFontTx/>
              <a:buNone/>
              <a:defRPr b="1"/>
            </a:lvl4pPr>
            <a:lvl5pPr marL="1828754" indent="0">
              <a:buFontTx/>
              <a:buNone/>
              <a:defRPr b="1"/>
            </a:lvl5pPr>
          </a:lstStyle>
          <a:p>
            <a:pPr lvl="0"/>
            <a:r>
              <a:rPr lang="en-US" dirty="0"/>
              <a:t>ADDITIONAL TEXT GOES HERE </a:t>
            </a:r>
          </a:p>
        </p:txBody>
      </p:sp>
      <p:sp>
        <p:nvSpPr>
          <p:cNvPr id="3" name="TextBox 2">
            <a:extLst>
              <a:ext uri="{FF2B5EF4-FFF2-40B4-BE49-F238E27FC236}">
                <a16:creationId xmlns:a16="http://schemas.microsoft.com/office/drawing/2014/main" id="{5F64B9DE-6557-C54A-BF36-8E798604EA3F}"/>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Section Divider</a:t>
            </a:r>
          </a:p>
        </p:txBody>
      </p:sp>
      <p:sp>
        <p:nvSpPr>
          <p:cNvPr id="7" name="Header rule">
            <a:extLst>
              <a:ext uri="{FF2B5EF4-FFF2-40B4-BE49-F238E27FC236}">
                <a16:creationId xmlns:a16="http://schemas.microsoft.com/office/drawing/2014/main" id="{09B1960F-507A-E84C-8B64-1891B754A975}"/>
              </a:ext>
            </a:extLst>
          </p:cNvPr>
          <p:cNvSpPr/>
          <p:nvPr/>
        </p:nvSpPr>
        <p:spPr>
          <a:xfrm>
            <a:off x="853440" y="3291840"/>
            <a:ext cx="10363200" cy="48768"/>
          </a:xfrm>
          <a:prstGeom prst="rect">
            <a:avLst/>
          </a:prstGeom>
          <a:solidFill>
            <a:srgbClr val="2C75A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1800" b="0" i="0" dirty="0">
              <a:latin typeface="Helvetica Regular" pitchFamily="2" charset="0"/>
            </a:endParaRPr>
          </a:p>
        </p:txBody>
      </p:sp>
      <p:graphicFrame>
        <p:nvGraphicFramePr>
          <p:cNvPr id="9" name="Table 8" hidden="1">
            <a:extLst>
              <a:ext uri="{FF2B5EF4-FFF2-40B4-BE49-F238E27FC236}">
                <a16:creationId xmlns:a16="http://schemas.microsoft.com/office/drawing/2014/main" id="{D23CA481-98CA-0745-833B-EFD0DBCDDA4E}"/>
              </a:ext>
            </a:extLst>
          </p:cNvPr>
          <p:cNvGraphicFramePr>
            <a:graphicFrameLocks noGrp="1"/>
          </p:cNvGraphicFramePr>
          <p:nvPr>
            <p:extLst>
              <p:ext uri="{D42A27DB-BD31-4B8C-83A1-F6EECF244321}">
                <p14:modId xmlns:p14="http://schemas.microsoft.com/office/powerpoint/2010/main" val="3279498072"/>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10" name="TextBox 9">
            <a:extLst>
              <a:ext uri="{FF2B5EF4-FFF2-40B4-BE49-F238E27FC236}">
                <a16:creationId xmlns:a16="http://schemas.microsoft.com/office/drawing/2014/main" id="{4E4989E6-36D9-5E4D-A8F4-C8D9759B609B}"/>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Section Divider</a:t>
            </a:r>
          </a:p>
        </p:txBody>
      </p:sp>
      <p:graphicFrame>
        <p:nvGraphicFramePr>
          <p:cNvPr id="12" name="Table 11" hidden="1">
            <a:extLst>
              <a:ext uri="{FF2B5EF4-FFF2-40B4-BE49-F238E27FC236}">
                <a16:creationId xmlns:a16="http://schemas.microsoft.com/office/drawing/2014/main" id="{EF7DC21F-99F8-4F48-9203-63793CFF7D9C}"/>
              </a:ext>
            </a:extLst>
          </p:cNvPr>
          <p:cNvGraphicFramePr>
            <a:graphicFrameLocks noGrp="1"/>
          </p:cNvGraphicFramePr>
          <p:nvPr>
            <p:extLst>
              <p:ext uri="{D42A27DB-BD31-4B8C-83A1-F6EECF244321}">
                <p14:modId xmlns:p14="http://schemas.microsoft.com/office/powerpoint/2010/main" val="4083986431"/>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13" name="TextBox 12">
            <a:extLst>
              <a:ext uri="{FF2B5EF4-FFF2-40B4-BE49-F238E27FC236}">
                <a16:creationId xmlns:a16="http://schemas.microsoft.com/office/drawing/2014/main" id="{39DA3775-34D5-1E49-AF02-9E34A316EF51}"/>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Section Divider</a:t>
            </a:r>
          </a:p>
        </p:txBody>
      </p:sp>
    </p:spTree>
    <p:extLst>
      <p:ext uri="{BB962C8B-B14F-4D97-AF65-F5344CB8AC3E}">
        <p14:creationId xmlns:p14="http://schemas.microsoft.com/office/powerpoint/2010/main" val="2779593633"/>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Header w/bullets">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BA3E27AB-E22C-2E4F-A3EA-44DAE3ABD63C}"/>
              </a:ext>
            </a:extLst>
          </p:cNvPr>
          <p:cNvSpPr>
            <a:spLocks noGrp="1"/>
          </p:cNvSpPr>
          <p:nvPr>
            <p:ph type="body" sz="quarter" idx="13" hasCustomPrompt="1"/>
          </p:nvPr>
        </p:nvSpPr>
        <p:spPr>
          <a:xfrm>
            <a:off x="1463040" y="2072641"/>
            <a:ext cx="9144000" cy="777264"/>
          </a:xfrm>
          <a:prstGeom prst="rect">
            <a:avLst/>
          </a:prstGeom>
        </p:spPr>
        <p:txBody>
          <a:bodyPr>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24" name="Text Placeholder 23">
            <a:extLst>
              <a:ext uri="{FF2B5EF4-FFF2-40B4-BE49-F238E27FC236}">
                <a16:creationId xmlns:a16="http://schemas.microsoft.com/office/drawing/2014/main" id="{B75E8B6C-2945-AB43-B572-F1D51C630C53}"/>
              </a:ext>
            </a:extLst>
          </p:cNvPr>
          <p:cNvSpPr>
            <a:spLocks noGrp="1"/>
          </p:cNvSpPr>
          <p:nvPr>
            <p:ph type="body" sz="quarter" idx="15" hasCustomPrompt="1"/>
          </p:nvPr>
        </p:nvSpPr>
        <p:spPr>
          <a:xfrm>
            <a:off x="1463040" y="1584960"/>
            <a:ext cx="9144000" cy="287259"/>
          </a:xfrm>
          <a:prstGeom prst="rect">
            <a:avLst/>
          </a:prstGeom>
        </p:spPr>
        <p:txBody>
          <a:bodyPr>
            <a:spAutoFit/>
          </a:bodyPr>
          <a:lstStyle>
            <a:lvl1pPr marL="0" indent="0">
              <a:lnSpc>
                <a:spcPct val="100000"/>
              </a:lnSpc>
              <a:buFontTx/>
              <a:buNone/>
              <a:defRPr b="1" i="0" cap="all" baseline="0">
                <a:latin typeface="Helvetica" pitchFamily="2" charset="0"/>
              </a:defRPr>
            </a:lvl1pPr>
          </a:lstStyle>
          <a:p>
            <a:pPr lvl="0"/>
            <a:r>
              <a:rPr lang="en-US" dirty="0"/>
              <a:t>SUBHEAD</a:t>
            </a:r>
          </a:p>
        </p:txBody>
      </p:sp>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4" name="Title 3">
            <a:extLst>
              <a:ext uri="{FF2B5EF4-FFF2-40B4-BE49-F238E27FC236}">
                <a16:creationId xmlns:a16="http://schemas.microsoft.com/office/drawing/2014/main" id="{34576D38-1D07-4944-9AE7-710415891258}"/>
              </a:ext>
            </a:extLst>
          </p:cNvPr>
          <p:cNvSpPr>
            <a:spLocks noGrp="1"/>
          </p:cNvSpPr>
          <p:nvPr>
            <p:ph type="title" hasCustomPrompt="1"/>
          </p:nvPr>
        </p:nvSpPr>
        <p:spPr/>
        <p:txBody>
          <a:bodyPr/>
          <a:lstStyle/>
          <a:p>
            <a:r>
              <a:rPr lang="en-US" dirty="0"/>
              <a:t>Header w/copy and bullets</a:t>
            </a:r>
          </a:p>
        </p:txBody>
      </p:sp>
      <p:sp>
        <p:nvSpPr>
          <p:cNvPr id="5" name="Text Placeholder 4">
            <a:extLst>
              <a:ext uri="{FF2B5EF4-FFF2-40B4-BE49-F238E27FC236}">
                <a16:creationId xmlns:a16="http://schemas.microsoft.com/office/drawing/2014/main" id="{FEB3799F-3DE7-0C45-B34C-091D879B69B2}"/>
              </a:ext>
            </a:extLst>
          </p:cNvPr>
          <p:cNvSpPr>
            <a:spLocks noGrp="1"/>
          </p:cNvSpPr>
          <p:nvPr>
            <p:ph type="body" sz="quarter" idx="21" hasCustomPrompt="1"/>
          </p:nvPr>
        </p:nvSpPr>
        <p:spPr>
          <a:xfrm>
            <a:off x="1463041" y="3048001"/>
            <a:ext cx="9144000" cy="518519"/>
          </a:xfrm>
        </p:spPr>
        <p:txBody>
          <a:bodyPr lIns="365760">
            <a:spAutoFit/>
          </a:bodyPr>
          <a:lstStyle>
            <a:lvl1pPr>
              <a:defRPr/>
            </a:lvl1pPr>
          </a:lstStyle>
          <a:p>
            <a:pPr lvl="0"/>
            <a:r>
              <a:rPr lang="en-US" dirty="0"/>
              <a:t>Most bulleted slides should have no more than 5 bullets with only about 5-6 words per bullet.</a:t>
            </a:r>
          </a:p>
        </p:txBody>
      </p:sp>
    </p:spTree>
    <p:extLst>
      <p:ext uri="{BB962C8B-B14F-4D97-AF65-F5344CB8AC3E}">
        <p14:creationId xmlns:p14="http://schemas.microsoft.com/office/powerpoint/2010/main" val="2969917262"/>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Header w/copy">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BA3E27AB-E22C-2E4F-A3EA-44DAE3ABD63C}"/>
              </a:ext>
            </a:extLst>
          </p:cNvPr>
          <p:cNvSpPr>
            <a:spLocks noGrp="1"/>
          </p:cNvSpPr>
          <p:nvPr>
            <p:ph type="body" sz="quarter" idx="13" hasCustomPrompt="1"/>
          </p:nvPr>
        </p:nvSpPr>
        <p:spPr>
          <a:xfrm>
            <a:off x="1463040" y="2072640"/>
            <a:ext cx="9144000" cy="777200"/>
          </a:xfrm>
          <a:prstGeom prst="rect">
            <a:avLst/>
          </a:prstGeom>
        </p:spPr>
        <p:txBody>
          <a:bodyPr>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24" name="Text Placeholder 23">
            <a:extLst>
              <a:ext uri="{FF2B5EF4-FFF2-40B4-BE49-F238E27FC236}">
                <a16:creationId xmlns:a16="http://schemas.microsoft.com/office/drawing/2014/main" id="{B75E8B6C-2945-AB43-B572-F1D51C630C53}"/>
              </a:ext>
            </a:extLst>
          </p:cNvPr>
          <p:cNvSpPr>
            <a:spLocks noGrp="1"/>
          </p:cNvSpPr>
          <p:nvPr>
            <p:ph type="body" sz="quarter" idx="15" hasCustomPrompt="1"/>
          </p:nvPr>
        </p:nvSpPr>
        <p:spPr>
          <a:xfrm>
            <a:off x="1463040" y="1584960"/>
            <a:ext cx="9144000" cy="287259"/>
          </a:xfrm>
          <a:prstGeom prst="rect">
            <a:avLst/>
          </a:prstGeom>
        </p:spPr>
        <p:txBody>
          <a:bodyPr>
            <a:spAutoFit/>
          </a:bodyPr>
          <a:lstStyle>
            <a:lvl1pPr marL="0" indent="0">
              <a:lnSpc>
                <a:spcPct val="100000"/>
              </a:lnSpc>
              <a:buFontTx/>
              <a:buNone/>
              <a:defRPr b="1" i="0" cap="all" baseline="0">
                <a:latin typeface="Helvetica" pitchFamily="2" charset="0"/>
              </a:defRPr>
            </a:lvl1pPr>
          </a:lstStyle>
          <a:p>
            <a:pPr lvl="0"/>
            <a:r>
              <a:rPr lang="en-US" dirty="0"/>
              <a:t>SUBHEAD</a:t>
            </a:r>
          </a:p>
        </p:txBody>
      </p:sp>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3" name="Title 2">
            <a:extLst>
              <a:ext uri="{FF2B5EF4-FFF2-40B4-BE49-F238E27FC236}">
                <a16:creationId xmlns:a16="http://schemas.microsoft.com/office/drawing/2014/main" id="{8B117F2E-F782-844A-A783-F9F40B77A93D}"/>
              </a:ext>
            </a:extLst>
          </p:cNvPr>
          <p:cNvSpPr>
            <a:spLocks noGrp="1"/>
          </p:cNvSpPr>
          <p:nvPr>
            <p:ph type="title" hasCustomPrompt="1"/>
          </p:nvPr>
        </p:nvSpPr>
        <p:spPr>
          <a:xfrm>
            <a:off x="853436" y="489869"/>
            <a:ext cx="10363200" cy="519972"/>
          </a:xfrm>
        </p:spPr>
        <p:txBody>
          <a:bodyPr anchor="b" anchorCtr="0"/>
          <a:lstStyle/>
          <a:p>
            <a:r>
              <a:rPr lang="en-US" dirty="0"/>
              <a:t>Header w/copy</a:t>
            </a:r>
          </a:p>
        </p:txBody>
      </p:sp>
    </p:spTree>
    <p:extLst>
      <p:ext uri="{BB962C8B-B14F-4D97-AF65-F5344CB8AC3E}">
        <p14:creationId xmlns:p14="http://schemas.microsoft.com/office/powerpoint/2010/main" val="2809168375"/>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Header w/bullets">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BA3E27AB-E22C-2E4F-A3EA-44DAE3ABD63C}"/>
              </a:ext>
            </a:extLst>
          </p:cNvPr>
          <p:cNvSpPr>
            <a:spLocks noGrp="1"/>
          </p:cNvSpPr>
          <p:nvPr>
            <p:ph type="body" sz="quarter" idx="13" hasCustomPrompt="1"/>
          </p:nvPr>
        </p:nvSpPr>
        <p:spPr>
          <a:xfrm>
            <a:off x="1463040" y="2072640"/>
            <a:ext cx="9144000" cy="777200"/>
          </a:xfrm>
          <a:prstGeom prst="rect">
            <a:avLst/>
          </a:prstGeom>
        </p:spPr>
        <p:txBody>
          <a:bodyPr>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24" name="Text Placeholder 23">
            <a:extLst>
              <a:ext uri="{FF2B5EF4-FFF2-40B4-BE49-F238E27FC236}">
                <a16:creationId xmlns:a16="http://schemas.microsoft.com/office/drawing/2014/main" id="{B75E8B6C-2945-AB43-B572-F1D51C630C53}"/>
              </a:ext>
            </a:extLst>
          </p:cNvPr>
          <p:cNvSpPr>
            <a:spLocks noGrp="1"/>
          </p:cNvSpPr>
          <p:nvPr>
            <p:ph type="body" sz="quarter" idx="15" hasCustomPrompt="1"/>
          </p:nvPr>
        </p:nvSpPr>
        <p:spPr>
          <a:xfrm>
            <a:off x="1463040" y="1584960"/>
            <a:ext cx="9144000" cy="287259"/>
          </a:xfrm>
          <a:prstGeom prst="rect">
            <a:avLst/>
          </a:prstGeom>
        </p:spPr>
        <p:txBody>
          <a:bodyPr>
            <a:spAutoFit/>
          </a:bodyPr>
          <a:lstStyle>
            <a:lvl1pPr marL="0" indent="0">
              <a:lnSpc>
                <a:spcPct val="100000"/>
              </a:lnSpc>
              <a:buFontTx/>
              <a:buNone/>
              <a:defRPr b="1" i="0" cap="all" baseline="0">
                <a:latin typeface="Helvetica" pitchFamily="2" charset="0"/>
              </a:defRPr>
            </a:lvl1pPr>
          </a:lstStyle>
          <a:p>
            <a:pPr lvl="0"/>
            <a:r>
              <a:rPr lang="en-US" dirty="0"/>
              <a:t>SUBHEAD</a:t>
            </a:r>
          </a:p>
        </p:txBody>
      </p:sp>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4" name="Title 3">
            <a:extLst>
              <a:ext uri="{FF2B5EF4-FFF2-40B4-BE49-F238E27FC236}">
                <a16:creationId xmlns:a16="http://schemas.microsoft.com/office/drawing/2014/main" id="{34576D38-1D07-4944-9AE7-710415891258}"/>
              </a:ext>
            </a:extLst>
          </p:cNvPr>
          <p:cNvSpPr>
            <a:spLocks noGrp="1"/>
          </p:cNvSpPr>
          <p:nvPr>
            <p:ph type="title" hasCustomPrompt="1"/>
          </p:nvPr>
        </p:nvSpPr>
        <p:spPr/>
        <p:txBody>
          <a:bodyPr/>
          <a:lstStyle/>
          <a:p>
            <a:r>
              <a:rPr lang="en-US" dirty="0"/>
              <a:t>Header w/copy and bullets</a:t>
            </a:r>
          </a:p>
        </p:txBody>
      </p:sp>
      <p:sp>
        <p:nvSpPr>
          <p:cNvPr id="5" name="Text Placeholder 4">
            <a:extLst>
              <a:ext uri="{FF2B5EF4-FFF2-40B4-BE49-F238E27FC236}">
                <a16:creationId xmlns:a16="http://schemas.microsoft.com/office/drawing/2014/main" id="{FEB3799F-3DE7-0C45-B34C-091D879B69B2}"/>
              </a:ext>
            </a:extLst>
          </p:cNvPr>
          <p:cNvSpPr>
            <a:spLocks noGrp="1"/>
          </p:cNvSpPr>
          <p:nvPr>
            <p:ph type="body" sz="quarter" idx="21" hasCustomPrompt="1"/>
          </p:nvPr>
        </p:nvSpPr>
        <p:spPr>
          <a:xfrm>
            <a:off x="1463041" y="3048001"/>
            <a:ext cx="9144000" cy="518519"/>
          </a:xfrm>
        </p:spPr>
        <p:txBody>
          <a:bodyPr lIns="365760">
            <a:spAutoFit/>
          </a:bodyPr>
          <a:lstStyle>
            <a:lvl1pPr>
              <a:defRPr/>
            </a:lvl1pPr>
          </a:lstStyle>
          <a:p>
            <a:pPr lvl="0"/>
            <a:r>
              <a:rPr lang="en-US" dirty="0"/>
              <a:t>Most bulleted slides should have no more than 5 bullets with only about 5-6 words per bullet.</a:t>
            </a:r>
          </a:p>
        </p:txBody>
      </p:sp>
    </p:spTree>
    <p:extLst>
      <p:ext uri="{BB962C8B-B14F-4D97-AF65-F5344CB8AC3E}">
        <p14:creationId xmlns:p14="http://schemas.microsoft.com/office/powerpoint/2010/main" val="3231512032"/>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Header w/two columns">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BA3E27AB-E22C-2E4F-A3EA-44DAE3ABD63C}"/>
              </a:ext>
            </a:extLst>
          </p:cNvPr>
          <p:cNvSpPr>
            <a:spLocks noGrp="1"/>
          </p:cNvSpPr>
          <p:nvPr>
            <p:ph type="body" sz="quarter" idx="13" hasCustomPrompt="1"/>
          </p:nvPr>
        </p:nvSpPr>
        <p:spPr>
          <a:xfrm>
            <a:off x="1463040" y="2072640"/>
            <a:ext cx="4511040" cy="1552989"/>
          </a:xfrm>
          <a:prstGeom prst="rect">
            <a:avLst/>
          </a:prstGeom>
        </p:spPr>
        <p:txBody>
          <a:bodyPr>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24" name="Text Placeholder 23">
            <a:extLst>
              <a:ext uri="{FF2B5EF4-FFF2-40B4-BE49-F238E27FC236}">
                <a16:creationId xmlns:a16="http://schemas.microsoft.com/office/drawing/2014/main" id="{B75E8B6C-2945-AB43-B572-F1D51C630C53}"/>
              </a:ext>
            </a:extLst>
          </p:cNvPr>
          <p:cNvSpPr>
            <a:spLocks noGrp="1"/>
          </p:cNvSpPr>
          <p:nvPr>
            <p:ph type="body" sz="quarter" idx="15" hasCustomPrompt="1"/>
          </p:nvPr>
        </p:nvSpPr>
        <p:spPr>
          <a:xfrm>
            <a:off x="1463040" y="1584960"/>
            <a:ext cx="4511040" cy="287259"/>
          </a:xfrm>
          <a:prstGeom prst="rect">
            <a:avLst/>
          </a:prstGeom>
        </p:spPr>
        <p:txBody>
          <a:bodyPr>
            <a:spAutoFit/>
          </a:bodyPr>
          <a:lstStyle>
            <a:lvl1pPr marL="0" indent="0">
              <a:lnSpc>
                <a:spcPct val="100000"/>
              </a:lnSpc>
              <a:buFontTx/>
              <a:buNone/>
              <a:defRPr b="1" i="0" cap="all" baseline="0">
                <a:latin typeface="Helvetica" pitchFamily="2" charset="0"/>
              </a:defRPr>
            </a:lvl1pPr>
          </a:lstStyle>
          <a:p>
            <a:pPr lvl="0"/>
            <a:r>
              <a:rPr lang="en-US" dirty="0"/>
              <a:t>Column One Subhead</a:t>
            </a:r>
          </a:p>
        </p:txBody>
      </p:sp>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6705600" y="2072640"/>
            <a:ext cx="4511040" cy="1552989"/>
          </a:xfrm>
          <a:prstGeom prst="rect">
            <a:avLst/>
          </a:prstGeom>
        </p:spPr>
        <p:txBody>
          <a:bodyPr>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6705600" y="1584960"/>
            <a:ext cx="4511040" cy="287259"/>
          </a:xfrm>
          <a:prstGeom prst="rect">
            <a:avLst/>
          </a:prstGeom>
        </p:spPr>
        <p:txBody>
          <a:bodyPr>
            <a:spAutoFit/>
          </a:bodyPr>
          <a:lstStyle>
            <a:lvl1pPr marL="0" indent="0">
              <a:lnSpc>
                <a:spcPct val="100000"/>
              </a:lnSpc>
              <a:buFontTx/>
              <a:buNone/>
              <a:defRPr b="1" i="0" cap="all" baseline="0">
                <a:latin typeface="Helvetica" pitchFamily="2" charset="0"/>
              </a:defRPr>
            </a:lvl1pPr>
          </a:lstStyle>
          <a:p>
            <a:pPr lvl="0"/>
            <a:r>
              <a:rPr lang="en-US" dirty="0"/>
              <a:t>Column Two Subhead</a:t>
            </a:r>
          </a:p>
        </p:txBody>
      </p:sp>
      <p:sp>
        <p:nvSpPr>
          <p:cNvPr id="2" name="Title 1">
            <a:extLst>
              <a:ext uri="{FF2B5EF4-FFF2-40B4-BE49-F238E27FC236}">
                <a16:creationId xmlns:a16="http://schemas.microsoft.com/office/drawing/2014/main" id="{B3E3FFDB-27DF-174A-9ED2-F20F22E29A5C}"/>
              </a:ext>
            </a:extLst>
          </p:cNvPr>
          <p:cNvSpPr>
            <a:spLocks noGrp="1"/>
          </p:cNvSpPr>
          <p:nvPr>
            <p:ph type="title" hasCustomPrompt="1"/>
          </p:nvPr>
        </p:nvSpPr>
        <p:spPr/>
        <p:txBody>
          <a:bodyPr/>
          <a:lstStyle/>
          <a:p>
            <a:r>
              <a:rPr lang="en-US" dirty="0"/>
              <a:t>Header w/two columns</a:t>
            </a:r>
          </a:p>
        </p:txBody>
      </p:sp>
    </p:spTree>
    <p:extLst>
      <p:ext uri="{BB962C8B-B14F-4D97-AF65-F5344CB8AC3E}">
        <p14:creationId xmlns:p14="http://schemas.microsoft.com/office/powerpoint/2010/main" val="3350773843"/>
      </p:ext>
    </p:extLst>
  </p:cSld>
  <p:clrMapOvr>
    <a:masterClrMapping/>
  </p:clrMapOvr>
  <p:extLst>
    <p:ext uri="{DCECCB84-F9BA-43D5-87BE-67443E8EF086}">
      <p15:sldGuideLst xmlns:p15="http://schemas.microsoft.com/office/powerpoint/2012/main">
        <p15:guide id="1" pos="2880">
          <p15:clr>
            <a:srgbClr val="FBAE40"/>
          </p15:clr>
        </p15:guide>
        <p15:guide id="2" pos="3096">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Header w/table">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3" name="Title 2">
            <a:extLst>
              <a:ext uri="{FF2B5EF4-FFF2-40B4-BE49-F238E27FC236}">
                <a16:creationId xmlns:a16="http://schemas.microsoft.com/office/drawing/2014/main" id="{3BE623E0-A664-AE40-BA0B-DD28927DB98C}"/>
              </a:ext>
            </a:extLst>
          </p:cNvPr>
          <p:cNvSpPr>
            <a:spLocks noGrp="1"/>
          </p:cNvSpPr>
          <p:nvPr>
            <p:ph type="title" hasCustomPrompt="1"/>
          </p:nvPr>
        </p:nvSpPr>
        <p:spPr/>
        <p:txBody>
          <a:bodyPr/>
          <a:lstStyle/>
          <a:p>
            <a:r>
              <a:rPr lang="en-US" dirty="0"/>
              <a:t>Header w/table</a:t>
            </a:r>
          </a:p>
        </p:txBody>
      </p:sp>
      <p:sp>
        <p:nvSpPr>
          <p:cNvPr id="4" name="Table Placeholder 3">
            <a:extLst>
              <a:ext uri="{FF2B5EF4-FFF2-40B4-BE49-F238E27FC236}">
                <a16:creationId xmlns:a16="http://schemas.microsoft.com/office/drawing/2014/main" id="{DC239404-90E7-C24E-AFE4-2269257F0B4F}"/>
              </a:ext>
            </a:extLst>
          </p:cNvPr>
          <p:cNvSpPr>
            <a:spLocks noGrp="1"/>
          </p:cNvSpPr>
          <p:nvPr>
            <p:ph type="tbl" sz="quarter" idx="20"/>
          </p:nvPr>
        </p:nvSpPr>
        <p:spPr>
          <a:xfrm>
            <a:off x="1463040" y="1584960"/>
            <a:ext cx="8534400" cy="260008"/>
          </a:xfrm>
          <a:prstGeom prst="rect">
            <a:avLst/>
          </a:prstGeom>
          <a:solidFill>
            <a:srgbClr val="DBE7F5"/>
          </a:solidFill>
        </p:spPr>
        <p:txBody>
          <a:bodyPr anchor="t" anchorCtr="1"/>
          <a:lstStyle>
            <a:lvl1pPr marL="0" indent="0" algn="ctr">
              <a:buNone/>
              <a:defRPr>
                <a:solidFill>
                  <a:srgbClr val="898989"/>
                </a:solidFill>
              </a:defRPr>
            </a:lvl1pPr>
          </a:lstStyle>
          <a:p>
            <a:r>
              <a:rPr lang="en-US"/>
              <a:t>Click icon to add table</a:t>
            </a:r>
            <a:endParaRPr lang="en-US" dirty="0"/>
          </a:p>
        </p:txBody>
      </p:sp>
      <p:sp>
        <p:nvSpPr>
          <p:cNvPr id="7" name="Text Placeholder 3">
            <a:extLst>
              <a:ext uri="{FF2B5EF4-FFF2-40B4-BE49-F238E27FC236}">
                <a16:creationId xmlns:a16="http://schemas.microsoft.com/office/drawing/2014/main" id="{333AD3F6-9F07-D947-93D3-62C883A521CD}"/>
              </a:ext>
            </a:extLst>
          </p:cNvPr>
          <p:cNvSpPr>
            <a:spLocks noGrp="1"/>
          </p:cNvSpPr>
          <p:nvPr>
            <p:ph type="body" sz="quarter" idx="12" hasCustomPrompt="1"/>
          </p:nvPr>
        </p:nvSpPr>
        <p:spPr>
          <a:xfrm>
            <a:off x="10319746" y="1584961"/>
            <a:ext cx="1262655" cy="1805623"/>
          </a:xfrm>
          <a:prstGeom prst="rect">
            <a:avLst/>
          </a:prstGeom>
        </p:spPr>
        <p:txBody>
          <a:bodyPr wrap="square" lIns="0">
            <a:spAutoFit/>
          </a:bodyPr>
          <a:lstStyle>
            <a:lvl1pPr marL="0" indent="0" algn="l">
              <a:lnSpc>
                <a:spcPct val="100000"/>
              </a:lnSpc>
              <a:buNone/>
              <a:defRPr sz="1067" b="0">
                <a:solidFill>
                  <a:srgbClr val="FC28FC"/>
                </a:solidFill>
              </a:defRPr>
            </a:lvl1pPr>
            <a:lvl2pPr marL="457189" indent="0">
              <a:buNone/>
              <a:defRPr>
                <a:solidFill>
                  <a:srgbClr val="FF0000"/>
                </a:solidFill>
              </a:defRPr>
            </a:lvl2pPr>
            <a:lvl3pPr marL="914377" indent="0">
              <a:buNone/>
              <a:defRPr>
                <a:solidFill>
                  <a:srgbClr val="FF0000"/>
                </a:solidFill>
              </a:defRPr>
            </a:lvl3pPr>
            <a:lvl4pPr marL="1371566" indent="0">
              <a:buNone/>
              <a:defRPr>
                <a:solidFill>
                  <a:srgbClr val="FF0000"/>
                </a:solidFill>
              </a:defRPr>
            </a:lvl4pPr>
            <a:lvl5pPr marL="1828754" indent="0">
              <a:buNone/>
              <a:defRPr>
                <a:solidFill>
                  <a:srgbClr val="FF0000"/>
                </a:solidFill>
              </a:defRPr>
            </a:lvl5pPr>
          </a:lstStyle>
          <a:p>
            <a:pPr lvl="0"/>
            <a:r>
              <a:rPr lang="en-US" dirty="0"/>
              <a:t>Input data using the custom table. If you’re not sure you’ll need this table, we recommend HIDING the slide temporarily instead of deleting it. Once deleted, the custom table can be recovered from the master source file. </a:t>
            </a:r>
          </a:p>
        </p:txBody>
      </p:sp>
    </p:spTree>
    <p:extLst>
      <p:ext uri="{BB962C8B-B14F-4D97-AF65-F5344CB8AC3E}">
        <p14:creationId xmlns:p14="http://schemas.microsoft.com/office/powerpoint/2010/main" val="1431413343"/>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Header w/one image on Left">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6096000" y="2072640"/>
            <a:ext cx="5120637" cy="1552989"/>
          </a:xfrm>
          <a:prstGeom prst="rect">
            <a:avLst/>
          </a:prstGeom>
        </p:spPr>
        <p:txBody>
          <a:bodyPr lIns="36576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6095999" y="1584960"/>
            <a:ext cx="5120639" cy="287259"/>
          </a:xfrm>
          <a:prstGeom prst="rect">
            <a:avLst/>
          </a:prstGeom>
        </p:spPr>
        <p:txBody>
          <a:bodyPr lIns="365760" rIns="0">
            <a:spAutoFit/>
          </a:bodyPr>
          <a:lstStyle>
            <a:lvl1pPr marL="0" indent="0">
              <a:lnSpc>
                <a:spcPct val="100000"/>
              </a:lnSpc>
              <a:buFontTx/>
              <a:buNone/>
              <a:defRPr b="1" i="0" cap="all" baseline="0">
                <a:latin typeface="Helvetica" pitchFamily="2" charset="0"/>
              </a:defRPr>
            </a:lvl1pPr>
          </a:lstStyle>
          <a:p>
            <a:pPr lvl="0"/>
            <a:r>
              <a:rPr lang="en-US" dirty="0"/>
              <a:t>SUBHEAD</a:t>
            </a:r>
          </a:p>
        </p:txBody>
      </p:sp>
      <p:sp>
        <p:nvSpPr>
          <p:cNvPr id="3" name="Picture Placeholder 2">
            <a:extLst>
              <a:ext uri="{FF2B5EF4-FFF2-40B4-BE49-F238E27FC236}">
                <a16:creationId xmlns:a16="http://schemas.microsoft.com/office/drawing/2014/main" id="{3567B317-BBC9-8047-B52F-0FE9612A42BF}"/>
              </a:ext>
            </a:extLst>
          </p:cNvPr>
          <p:cNvSpPr>
            <a:spLocks noGrp="1"/>
          </p:cNvSpPr>
          <p:nvPr>
            <p:ph type="pic" sz="quarter" idx="22"/>
          </p:nvPr>
        </p:nvSpPr>
        <p:spPr>
          <a:xfrm>
            <a:off x="853440" y="1584960"/>
            <a:ext cx="524256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2" name="Title 1">
            <a:extLst>
              <a:ext uri="{FF2B5EF4-FFF2-40B4-BE49-F238E27FC236}">
                <a16:creationId xmlns:a16="http://schemas.microsoft.com/office/drawing/2014/main" id="{E9E129D3-DC40-9145-85FB-07D3D32FEFDC}"/>
              </a:ext>
            </a:extLst>
          </p:cNvPr>
          <p:cNvSpPr>
            <a:spLocks noGrp="1"/>
          </p:cNvSpPr>
          <p:nvPr>
            <p:ph type="title" hasCustomPrompt="1"/>
          </p:nvPr>
        </p:nvSpPr>
        <p:spPr/>
        <p:txBody>
          <a:bodyPr/>
          <a:lstStyle/>
          <a:p>
            <a:r>
              <a:rPr lang="en-US" dirty="0"/>
              <a:t>Header w/one image on left</a:t>
            </a:r>
          </a:p>
        </p:txBody>
      </p:sp>
    </p:spTree>
    <p:extLst>
      <p:ext uri="{BB962C8B-B14F-4D97-AF65-F5344CB8AC3E}">
        <p14:creationId xmlns:p14="http://schemas.microsoft.com/office/powerpoint/2010/main" val="479846076"/>
      </p:ext>
    </p:extLst>
  </p:cSld>
  <p:clrMapOvr>
    <a:masterClrMapping/>
  </p:clrMapOvr>
  <p:extLst>
    <p:ext uri="{DCECCB84-F9BA-43D5-87BE-67443E8EF086}">
      <p15:sldGuideLst xmlns:p15="http://schemas.microsoft.com/office/powerpoint/2012/main">
        <p15:guide id="1" pos="2880">
          <p15:clr>
            <a:srgbClr val="FBAE40"/>
          </p15:clr>
        </p15:guide>
        <p15:guide id="2" pos="312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Header w/one image on Right">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853439" y="2072640"/>
            <a:ext cx="5120640" cy="1552989"/>
          </a:xfrm>
          <a:prstGeom prst="rect">
            <a:avLst/>
          </a:prstGeom>
        </p:spPr>
        <p:txBody>
          <a:bodyPr lIns="0" rIns="36576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853441" y="1584960"/>
            <a:ext cx="5120639" cy="292608"/>
          </a:xfrm>
          <a:prstGeom prst="rect">
            <a:avLst/>
          </a:prstGeom>
        </p:spPr>
        <p:txBody>
          <a:bodyPr lIns="0" rIns="365760"/>
          <a:lstStyle>
            <a:lvl1pPr marL="0" indent="0">
              <a:lnSpc>
                <a:spcPct val="100000"/>
              </a:lnSpc>
              <a:buFontTx/>
              <a:buNone/>
              <a:defRPr b="1" i="0" cap="all" baseline="0">
                <a:latin typeface="Helvetica" pitchFamily="2" charset="0"/>
              </a:defRPr>
            </a:lvl1pPr>
          </a:lstStyle>
          <a:p>
            <a:pPr lvl="0"/>
            <a:r>
              <a:rPr lang="en-US" dirty="0"/>
              <a:t>SUBHEAD</a:t>
            </a:r>
          </a:p>
        </p:txBody>
      </p:sp>
      <p:sp>
        <p:nvSpPr>
          <p:cNvPr id="3" name="Picture Placeholder 2">
            <a:extLst>
              <a:ext uri="{FF2B5EF4-FFF2-40B4-BE49-F238E27FC236}">
                <a16:creationId xmlns:a16="http://schemas.microsoft.com/office/drawing/2014/main" id="{3567B317-BBC9-8047-B52F-0FE9612A42BF}"/>
              </a:ext>
            </a:extLst>
          </p:cNvPr>
          <p:cNvSpPr>
            <a:spLocks noGrp="1"/>
          </p:cNvSpPr>
          <p:nvPr>
            <p:ph type="pic" sz="quarter" idx="22"/>
          </p:nvPr>
        </p:nvSpPr>
        <p:spPr>
          <a:xfrm>
            <a:off x="5974079" y="1584960"/>
            <a:ext cx="524256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2" name="Title 1">
            <a:extLst>
              <a:ext uri="{FF2B5EF4-FFF2-40B4-BE49-F238E27FC236}">
                <a16:creationId xmlns:a16="http://schemas.microsoft.com/office/drawing/2014/main" id="{E9E129D3-DC40-9145-85FB-07D3D32FEFDC}"/>
              </a:ext>
            </a:extLst>
          </p:cNvPr>
          <p:cNvSpPr>
            <a:spLocks noGrp="1"/>
          </p:cNvSpPr>
          <p:nvPr>
            <p:ph type="title" hasCustomPrompt="1"/>
          </p:nvPr>
        </p:nvSpPr>
        <p:spPr/>
        <p:txBody>
          <a:bodyPr/>
          <a:lstStyle/>
          <a:p>
            <a:r>
              <a:rPr lang="en-US" dirty="0"/>
              <a:t>Header w/one image on right</a:t>
            </a:r>
          </a:p>
        </p:txBody>
      </p:sp>
    </p:spTree>
    <p:extLst>
      <p:ext uri="{BB962C8B-B14F-4D97-AF65-F5344CB8AC3E}">
        <p14:creationId xmlns:p14="http://schemas.microsoft.com/office/powerpoint/2010/main" val="753176385"/>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Header w/two images">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2083852" y="1584960"/>
            <a:ext cx="2537554" cy="260071"/>
          </a:xfrm>
          <a:prstGeom prst="rect">
            <a:avLst/>
          </a:prstGeom>
          <a:solidFill>
            <a:srgbClr val="DBE7F5"/>
          </a:solidFill>
        </p:spPr>
        <p:txBody>
          <a:bodyPr wrap="none"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2" name="Text Placeholder 19">
            <a:extLst>
              <a:ext uri="{FF2B5EF4-FFF2-40B4-BE49-F238E27FC236}">
                <a16:creationId xmlns:a16="http://schemas.microsoft.com/office/drawing/2014/main" id="{1F4621DD-0EC3-7B40-9C5B-544E9945AB7E}"/>
              </a:ext>
            </a:extLst>
          </p:cNvPr>
          <p:cNvSpPr>
            <a:spLocks noGrp="1"/>
          </p:cNvSpPr>
          <p:nvPr>
            <p:ph type="body" sz="quarter" idx="28" hasCustomPrompt="1"/>
          </p:nvPr>
        </p:nvSpPr>
        <p:spPr>
          <a:xfrm>
            <a:off x="853441" y="4389120"/>
            <a:ext cx="4998719" cy="961866"/>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2" name="Title 1">
            <a:extLst>
              <a:ext uri="{FF2B5EF4-FFF2-40B4-BE49-F238E27FC236}">
                <a16:creationId xmlns:a16="http://schemas.microsoft.com/office/drawing/2014/main" id="{83A7ADB9-B0E1-624C-B3FB-2E094D93977F}"/>
              </a:ext>
            </a:extLst>
          </p:cNvPr>
          <p:cNvSpPr>
            <a:spLocks noGrp="1"/>
          </p:cNvSpPr>
          <p:nvPr>
            <p:ph type="title" hasCustomPrompt="1"/>
          </p:nvPr>
        </p:nvSpPr>
        <p:spPr/>
        <p:txBody>
          <a:bodyPr/>
          <a:lstStyle/>
          <a:p>
            <a:r>
              <a:rPr lang="en-US" dirty="0"/>
              <a:t>Header w/two images</a:t>
            </a:r>
          </a:p>
        </p:txBody>
      </p:sp>
      <p:sp>
        <p:nvSpPr>
          <p:cNvPr id="13" name="Picture Placeholder 2">
            <a:extLst>
              <a:ext uri="{FF2B5EF4-FFF2-40B4-BE49-F238E27FC236}">
                <a16:creationId xmlns:a16="http://schemas.microsoft.com/office/drawing/2014/main" id="{9C652879-E485-9847-B5DA-F17C66D89A13}"/>
              </a:ext>
            </a:extLst>
          </p:cNvPr>
          <p:cNvSpPr>
            <a:spLocks noGrp="1"/>
          </p:cNvSpPr>
          <p:nvPr>
            <p:ph type="pic" sz="quarter" idx="29"/>
          </p:nvPr>
        </p:nvSpPr>
        <p:spPr>
          <a:xfrm>
            <a:off x="7448503" y="1584960"/>
            <a:ext cx="2537554" cy="260071"/>
          </a:xfrm>
          <a:prstGeom prst="rect">
            <a:avLst/>
          </a:prstGeom>
          <a:solidFill>
            <a:srgbClr val="DBE7F5"/>
          </a:solidFill>
        </p:spPr>
        <p:txBody>
          <a:bodyPr wrap="none"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4" name="Text Placeholder 19">
            <a:extLst>
              <a:ext uri="{FF2B5EF4-FFF2-40B4-BE49-F238E27FC236}">
                <a16:creationId xmlns:a16="http://schemas.microsoft.com/office/drawing/2014/main" id="{3075D6A2-6D65-FC47-AC64-35561CC02CFD}"/>
              </a:ext>
            </a:extLst>
          </p:cNvPr>
          <p:cNvSpPr>
            <a:spLocks noGrp="1"/>
          </p:cNvSpPr>
          <p:nvPr>
            <p:ph type="body" sz="quarter" idx="30" hasCustomPrompt="1"/>
          </p:nvPr>
        </p:nvSpPr>
        <p:spPr>
          <a:xfrm>
            <a:off x="6217921" y="4389120"/>
            <a:ext cx="4998719" cy="961866"/>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Tree>
    <p:extLst>
      <p:ext uri="{BB962C8B-B14F-4D97-AF65-F5344CB8AC3E}">
        <p14:creationId xmlns:p14="http://schemas.microsoft.com/office/powerpoint/2010/main" val="1686194281"/>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Small header w/two captioned images captions">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a:xfrm>
            <a:off x="11582400" y="6339840"/>
            <a:ext cx="609600" cy="422744"/>
          </a:xfrm>
        </p:spPr>
        <p:txBody>
          <a:bodyPr/>
          <a:lstStyle/>
          <a:p>
            <a:fld id="{F114CDC3-9E22-AF4C-8D2B-4B9CC09A5AA0}" type="slidenum">
              <a:rPr lang="en-US" smtClean="0"/>
              <a:t>‹#›</a:t>
            </a:fld>
            <a:endParaRPr lang="en-US"/>
          </a:p>
        </p:txBody>
      </p:sp>
      <p:sp>
        <p:nvSpPr>
          <p:cNvPr id="2" name="Rectangle 1">
            <a:extLst>
              <a:ext uri="{FF2B5EF4-FFF2-40B4-BE49-F238E27FC236}">
                <a16:creationId xmlns:a16="http://schemas.microsoft.com/office/drawing/2014/main" id="{3735DA87-8D0D-5646-9263-BA8534F57B0F}"/>
              </a:ext>
            </a:extLst>
          </p:cNvPr>
          <p:cNvSpPr/>
          <p:nvPr/>
        </p:nvSpPr>
        <p:spPr>
          <a:xfrm>
            <a:off x="0" y="0"/>
            <a:ext cx="12192000" cy="15585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0" name="Title 1">
            <a:extLst>
              <a:ext uri="{FF2B5EF4-FFF2-40B4-BE49-F238E27FC236}">
                <a16:creationId xmlns:a16="http://schemas.microsoft.com/office/drawing/2014/main" id="{CD6FC555-1AA9-E647-94A1-A53C5C1DD7CF}"/>
              </a:ext>
            </a:extLst>
          </p:cNvPr>
          <p:cNvSpPr txBox="1">
            <a:spLocks/>
          </p:cNvSpPr>
          <p:nvPr/>
        </p:nvSpPr>
        <p:spPr>
          <a:xfrm>
            <a:off x="853439" y="487680"/>
            <a:ext cx="10363200" cy="365760"/>
          </a:xfrm>
          <a:prstGeom prst="rect">
            <a:avLst/>
          </a:prstGeom>
        </p:spPr>
        <p:txBody>
          <a:bodyPr vert="horz" wrap="none" lIns="0" tIns="0" rIns="0" bIns="0" rtlCol="0" anchor="t" anchorCtr="0">
            <a:noAutofit/>
          </a:bodyPr>
          <a:lstStyle>
            <a:lvl1pPr algn="l" defTabSz="685800" rtl="0" eaLnBrk="1" latinLnBrk="0" hangingPunct="1">
              <a:lnSpc>
                <a:spcPct val="90000"/>
              </a:lnSpc>
              <a:spcBef>
                <a:spcPct val="0"/>
              </a:spcBef>
              <a:buNone/>
              <a:defRPr sz="2800" b="1" i="0" kern="1200" baseline="0">
                <a:solidFill>
                  <a:srgbClr val="58595B"/>
                </a:solidFill>
                <a:latin typeface="Helvetica" pitchFamily="2" charset="0"/>
                <a:ea typeface="+mj-ea"/>
                <a:cs typeface="+mj-cs"/>
              </a:defRPr>
            </a:lvl1pPr>
          </a:lstStyle>
          <a:p>
            <a:r>
              <a:rPr lang="en-US" sz="2400" dirty="0"/>
              <a:t>Small Header w/two captioned images</a:t>
            </a:r>
          </a:p>
        </p:txBody>
      </p:sp>
      <p:sp>
        <p:nvSpPr>
          <p:cNvPr id="6" name="Header rule">
            <a:extLst>
              <a:ext uri="{FF2B5EF4-FFF2-40B4-BE49-F238E27FC236}">
                <a16:creationId xmlns:a16="http://schemas.microsoft.com/office/drawing/2014/main" id="{A64E2F76-6F70-6E41-8E67-76251B3CBB36}"/>
              </a:ext>
            </a:extLst>
          </p:cNvPr>
          <p:cNvSpPr/>
          <p:nvPr/>
        </p:nvSpPr>
        <p:spPr>
          <a:xfrm>
            <a:off x="853440" y="898199"/>
            <a:ext cx="10363200" cy="48768"/>
          </a:xfrm>
          <a:prstGeom prst="rect">
            <a:avLst/>
          </a:prstGeom>
          <a:solidFill>
            <a:srgbClr val="2774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1800" b="0" i="0" dirty="0">
              <a:latin typeface="Helvetica Regular" pitchFamily="2" charset="0"/>
            </a:endParaRPr>
          </a:p>
        </p:txBody>
      </p:sp>
      <p:sp>
        <p:nvSpPr>
          <p:cNvPr id="9" name="Text Placeholder 8">
            <a:extLst>
              <a:ext uri="{FF2B5EF4-FFF2-40B4-BE49-F238E27FC236}">
                <a16:creationId xmlns:a16="http://schemas.microsoft.com/office/drawing/2014/main" id="{8D21123F-3052-7448-8323-EBC781A2C598}"/>
              </a:ext>
            </a:extLst>
          </p:cNvPr>
          <p:cNvSpPr>
            <a:spLocks noGrp="1"/>
          </p:cNvSpPr>
          <p:nvPr>
            <p:ph type="body" sz="quarter" idx="24" hasCustomPrompt="1"/>
          </p:nvPr>
        </p:nvSpPr>
        <p:spPr>
          <a:xfrm>
            <a:off x="853267" y="5486401"/>
            <a:ext cx="4998719" cy="181973"/>
          </a:xfrm>
          <a:prstGeom prst="rect">
            <a:avLst/>
          </a:prstGeom>
        </p:spPr>
        <p:txBody>
          <a:bodyPr wrap="square" anchor="t" anchorCtr="0">
            <a:spAutoFit/>
          </a:bodyPr>
          <a:lstStyle>
            <a:lvl1pPr marL="0" indent="0">
              <a:lnSpc>
                <a:spcPts val="1467"/>
              </a:lnSpc>
              <a:buNone/>
              <a:defRPr sz="1067">
                <a:latin typeface="+mn-lt"/>
              </a:defRPr>
            </a:lvl1pPr>
            <a:lvl2pPr>
              <a:defRPr sz="1067">
                <a:latin typeface="+mn-lt"/>
              </a:defRPr>
            </a:lvl2pPr>
            <a:lvl3pPr>
              <a:defRPr sz="1067">
                <a:latin typeface="+mn-lt"/>
              </a:defRPr>
            </a:lvl3pPr>
            <a:lvl4pPr>
              <a:defRPr sz="1067">
                <a:latin typeface="+mn-lt"/>
              </a:defRPr>
            </a:lvl4pPr>
            <a:lvl5pPr>
              <a:defRPr sz="1067">
                <a:latin typeface="+mn-lt"/>
              </a:defRPr>
            </a:lvl5pPr>
          </a:lstStyle>
          <a:p>
            <a:pPr lvl="0"/>
            <a:r>
              <a:rPr lang="en-US" dirty="0"/>
              <a:t>Caption goes here, one line recommended, two lines max. lorem ipsum</a:t>
            </a:r>
          </a:p>
        </p:txBody>
      </p:sp>
      <p:sp>
        <p:nvSpPr>
          <p:cNvPr id="11" name="Rectangle 10">
            <a:extLst>
              <a:ext uri="{FF2B5EF4-FFF2-40B4-BE49-F238E27FC236}">
                <a16:creationId xmlns:a16="http://schemas.microsoft.com/office/drawing/2014/main" id="{15ECEDA9-F4E9-D546-AADD-9E9431B373F9}"/>
              </a:ext>
            </a:extLst>
          </p:cNvPr>
          <p:cNvSpPr/>
          <p:nvPr/>
        </p:nvSpPr>
        <p:spPr>
          <a:xfrm>
            <a:off x="0" y="0"/>
            <a:ext cx="12192000" cy="15585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itle 1">
            <a:extLst>
              <a:ext uri="{FF2B5EF4-FFF2-40B4-BE49-F238E27FC236}">
                <a16:creationId xmlns:a16="http://schemas.microsoft.com/office/drawing/2014/main" id="{30B111C0-E62E-C246-80CF-91DB63D57A70}"/>
              </a:ext>
            </a:extLst>
          </p:cNvPr>
          <p:cNvSpPr txBox="1">
            <a:spLocks/>
          </p:cNvSpPr>
          <p:nvPr/>
        </p:nvSpPr>
        <p:spPr>
          <a:xfrm>
            <a:off x="853439" y="487680"/>
            <a:ext cx="10363200" cy="365760"/>
          </a:xfrm>
          <a:prstGeom prst="rect">
            <a:avLst/>
          </a:prstGeom>
        </p:spPr>
        <p:txBody>
          <a:bodyPr vert="horz" wrap="none" lIns="0" tIns="0" rIns="0" bIns="0" rtlCol="0" anchor="t" anchorCtr="0">
            <a:noAutofit/>
          </a:bodyPr>
          <a:lstStyle>
            <a:lvl1pPr algn="l" defTabSz="685800" rtl="0" eaLnBrk="1" latinLnBrk="0" hangingPunct="1">
              <a:lnSpc>
                <a:spcPct val="90000"/>
              </a:lnSpc>
              <a:spcBef>
                <a:spcPct val="0"/>
              </a:spcBef>
              <a:buNone/>
              <a:defRPr sz="2800" b="1" i="0" kern="1200" baseline="0">
                <a:solidFill>
                  <a:srgbClr val="58595B"/>
                </a:solidFill>
                <a:latin typeface="Helvetica" pitchFamily="2" charset="0"/>
                <a:ea typeface="+mj-ea"/>
                <a:cs typeface="+mj-cs"/>
              </a:defRPr>
            </a:lvl1pPr>
          </a:lstStyle>
          <a:p>
            <a:r>
              <a:rPr lang="en-US" sz="2400" dirty="0"/>
              <a:t>Small Header w/two captioned images</a:t>
            </a:r>
          </a:p>
        </p:txBody>
      </p:sp>
      <p:sp>
        <p:nvSpPr>
          <p:cNvPr id="13" name="Header rule">
            <a:extLst>
              <a:ext uri="{FF2B5EF4-FFF2-40B4-BE49-F238E27FC236}">
                <a16:creationId xmlns:a16="http://schemas.microsoft.com/office/drawing/2014/main" id="{89329647-72E2-B74F-AFC5-F88F766072F0}"/>
              </a:ext>
            </a:extLst>
          </p:cNvPr>
          <p:cNvSpPr/>
          <p:nvPr/>
        </p:nvSpPr>
        <p:spPr>
          <a:xfrm>
            <a:off x="853440" y="898199"/>
            <a:ext cx="10363200" cy="48768"/>
          </a:xfrm>
          <a:prstGeom prst="rect">
            <a:avLst/>
          </a:prstGeom>
          <a:solidFill>
            <a:srgbClr val="2774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1800" b="0" i="0" dirty="0">
              <a:latin typeface="Helvetica Regular" pitchFamily="2" charset="0"/>
            </a:endParaRPr>
          </a:p>
        </p:txBody>
      </p:sp>
      <p:sp>
        <p:nvSpPr>
          <p:cNvPr id="10" name="Picture Placeholder 2">
            <a:extLst>
              <a:ext uri="{FF2B5EF4-FFF2-40B4-BE49-F238E27FC236}">
                <a16:creationId xmlns:a16="http://schemas.microsoft.com/office/drawing/2014/main" id="{3B0E2BCC-7E9A-8848-B8C5-2789C328FDF4}"/>
              </a:ext>
            </a:extLst>
          </p:cNvPr>
          <p:cNvSpPr>
            <a:spLocks noGrp="1"/>
          </p:cNvSpPr>
          <p:nvPr>
            <p:ph type="pic" sz="quarter" idx="23"/>
          </p:nvPr>
        </p:nvSpPr>
        <p:spPr>
          <a:xfrm>
            <a:off x="853269" y="1385303"/>
            <a:ext cx="4998719" cy="4023360"/>
          </a:xfrm>
          <a:prstGeom prst="rect">
            <a:avLst/>
          </a:prstGeom>
          <a:solidFill>
            <a:srgbClr val="DBE7F5"/>
          </a:solidFill>
        </p:spPr>
        <p:txBody>
          <a:bodyPr wrap="none" tIns="182880"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6" name="Text Placeholder 8">
            <a:extLst>
              <a:ext uri="{FF2B5EF4-FFF2-40B4-BE49-F238E27FC236}">
                <a16:creationId xmlns:a16="http://schemas.microsoft.com/office/drawing/2014/main" id="{B9DA235E-5166-4A4E-85BC-FDE49E99E6E3}"/>
              </a:ext>
            </a:extLst>
          </p:cNvPr>
          <p:cNvSpPr>
            <a:spLocks noGrp="1"/>
          </p:cNvSpPr>
          <p:nvPr>
            <p:ph type="body" sz="quarter" idx="25" hasCustomPrompt="1"/>
          </p:nvPr>
        </p:nvSpPr>
        <p:spPr>
          <a:xfrm>
            <a:off x="6217919" y="5486401"/>
            <a:ext cx="4998719" cy="181973"/>
          </a:xfrm>
          <a:prstGeom prst="rect">
            <a:avLst/>
          </a:prstGeom>
        </p:spPr>
        <p:txBody>
          <a:bodyPr wrap="square" anchor="t" anchorCtr="0">
            <a:spAutoFit/>
          </a:bodyPr>
          <a:lstStyle>
            <a:lvl1pPr marL="0" indent="0">
              <a:lnSpc>
                <a:spcPts val="1467"/>
              </a:lnSpc>
              <a:buNone/>
              <a:defRPr sz="1067">
                <a:latin typeface="+mn-lt"/>
              </a:defRPr>
            </a:lvl1pPr>
            <a:lvl2pPr>
              <a:defRPr sz="1067">
                <a:latin typeface="+mn-lt"/>
              </a:defRPr>
            </a:lvl2pPr>
            <a:lvl3pPr>
              <a:defRPr sz="1067">
                <a:latin typeface="+mn-lt"/>
              </a:defRPr>
            </a:lvl3pPr>
            <a:lvl4pPr>
              <a:defRPr sz="1067">
                <a:latin typeface="+mn-lt"/>
              </a:defRPr>
            </a:lvl4pPr>
            <a:lvl5pPr>
              <a:defRPr sz="1067">
                <a:latin typeface="+mn-lt"/>
              </a:defRPr>
            </a:lvl5pPr>
          </a:lstStyle>
          <a:p>
            <a:pPr lvl="0"/>
            <a:r>
              <a:rPr lang="en-US" dirty="0"/>
              <a:t>Caption goes here, one line recommended, two lines max. lorem ipsum</a:t>
            </a:r>
          </a:p>
        </p:txBody>
      </p:sp>
      <p:sp>
        <p:nvSpPr>
          <p:cNvPr id="17" name="Picture Placeholder 2">
            <a:extLst>
              <a:ext uri="{FF2B5EF4-FFF2-40B4-BE49-F238E27FC236}">
                <a16:creationId xmlns:a16="http://schemas.microsoft.com/office/drawing/2014/main" id="{2298A9C0-48AD-FD43-A59A-12E1524D052B}"/>
              </a:ext>
            </a:extLst>
          </p:cNvPr>
          <p:cNvSpPr>
            <a:spLocks noGrp="1"/>
          </p:cNvSpPr>
          <p:nvPr>
            <p:ph type="pic" sz="quarter" idx="26"/>
          </p:nvPr>
        </p:nvSpPr>
        <p:spPr>
          <a:xfrm>
            <a:off x="6217921" y="1385303"/>
            <a:ext cx="4998719" cy="4023360"/>
          </a:xfrm>
          <a:prstGeom prst="rect">
            <a:avLst/>
          </a:prstGeom>
          <a:solidFill>
            <a:srgbClr val="DBE7F5"/>
          </a:solidFill>
        </p:spPr>
        <p:txBody>
          <a:bodyPr wrap="none" tIns="182880"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Tree>
    <p:extLst>
      <p:ext uri="{BB962C8B-B14F-4D97-AF65-F5344CB8AC3E}">
        <p14:creationId xmlns:p14="http://schemas.microsoft.com/office/powerpoint/2010/main" val="519191181"/>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Header w/three images">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1230412" y="1584960"/>
            <a:ext cx="2537553" cy="260071"/>
          </a:xfrm>
          <a:prstGeom prst="rect">
            <a:avLst/>
          </a:prstGeom>
          <a:solidFill>
            <a:srgbClr val="DBE7F5"/>
          </a:solidFill>
        </p:spPr>
        <p:txBody>
          <a:bodyPr wrap="none"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6" name="Text Placeholder 19">
            <a:extLst>
              <a:ext uri="{FF2B5EF4-FFF2-40B4-BE49-F238E27FC236}">
                <a16:creationId xmlns:a16="http://schemas.microsoft.com/office/drawing/2014/main" id="{D690DD6C-A294-D34A-8F02-8254600AA0CF}"/>
              </a:ext>
            </a:extLst>
          </p:cNvPr>
          <p:cNvSpPr>
            <a:spLocks noGrp="1"/>
          </p:cNvSpPr>
          <p:nvPr>
            <p:ph type="body" sz="quarter" idx="24" hasCustomPrompt="1"/>
          </p:nvPr>
        </p:nvSpPr>
        <p:spPr>
          <a:xfrm>
            <a:off x="7924800" y="4389121"/>
            <a:ext cx="3291840" cy="1220462"/>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17" name="Picture Placeholder 2">
            <a:extLst>
              <a:ext uri="{FF2B5EF4-FFF2-40B4-BE49-F238E27FC236}">
                <a16:creationId xmlns:a16="http://schemas.microsoft.com/office/drawing/2014/main" id="{4893D48C-9A05-6D48-AEBE-B035AC90CB7B}"/>
              </a:ext>
            </a:extLst>
          </p:cNvPr>
          <p:cNvSpPr>
            <a:spLocks noGrp="1"/>
          </p:cNvSpPr>
          <p:nvPr>
            <p:ph type="pic" sz="quarter" idx="25"/>
          </p:nvPr>
        </p:nvSpPr>
        <p:spPr>
          <a:xfrm>
            <a:off x="7924800" y="1584960"/>
            <a:ext cx="329184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8" name="Text Placeholder 19">
            <a:extLst>
              <a:ext uri="{FF2B5EF4-FFF2-40B4-BE49-F238E27FC236}">
                <a16:creationId xmlns:a16="http://schemas.microsoft.com/office/drawing/2014/main" id="{8415C831-E177-844F-9712-8A40A7EF2C79}"/>
              </a:ext>
            </a:extLst>
          </p:cNvPr>
          <p:cNvSpPr>
            <a:spLocks noGrp="1"/>
          </p:cNvSpPr>
          <p:nvPr>
            <p:ph type="body" sz="quarter" idx="26" hasCustomPrompt="1"/>
          </p:nvPr>
        </p:nvSpPr>
        <p:spPr>
          <a:xfrm>
            <a:off x="4389120" y="4389121"/>
            <a:ext cx="3291840" cy="1220462"/>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19" name="Picture Placeholder 2">
            <a:extLst>
              <a:ext uri="{FF2B5EF4-FFF2-40B4-BE49-F238E27FC236}">
                <a16:creationId xmlns:a16="http://schemas.microsoft.com/office/drawing/2014/main" id="{2A52D487-6A99-CB44-ADDA-84E2583B5DE2}"/>
              </a:ext>
            </a:extLst>
          </p:cNvPr>
          <p:cNvSpPr>
            <a:spLocks noGrp="1"/>
          </p:cNvSpPr>
          <p:nvPr>
            <p:ph type="pic" sz="quarter" idx="27"/>
          </p:nvPr>
        </p:nvSpPr>
        <p:spPr>
          <a:xfrm>
            <a:off x="4389035" y="1584960"/>
            <a:ext cx="329184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2" name="Text Placeholder 19">
            <a:extLst>
              <a:ext uri="{FF2B5EF4-FFF2-40B4-BE49-F238E27FC236}">
                <a16:creationId xmlns:a16="http://schemas.microsoft.com/office/drawing/2014/main" id="{1F4621DD-0EC3-7B40-9C5B-544E9945AB7E}"/>
              </a:ext>
            </a:extLst>
          </p:cNvPr>
          <p:cNvSpPr>
            <a:spLocks noGrp="1"/>
          </p:cNvSpPr>
          <p:nvPr>
            <p:ph type="body" sz="quarter" idx="28" hasCustomPrompt="1"/>
          </p:nvPr>
        </p:nvSpPr>
        <p:spPr>
          <a:xfrm>
            <a:off x="853440" y="4389121"/>
            <a:ext cx="3291840" cy="1220462"/>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2" name="Title 1">
            <a:extLst>
              <a:ext uri="{FF2B5EF4-FFF2-40B4-BE49-F238E27FC236}">
                <a16:creationId xmlns:a16="http://schemas.microsoft.com/office/drawing/2014/main" id="{83A7ADB9-B0E1-624C-B3FB-2E094D93977F}"/>
              </a:ext>
            </a:extLst>
          </p:cNvPr>
          <p:cNvSpPr>
            <a:spLocks noGrp="1"/>
          </p:cNvSpPr>
          <p:nvPr>
            <p:ph type="title" hasCustomPrompt="1"/>
          </p:nvPr>
        </p:nvSpPr>
        <p:spPr/>
        <p:txBody>
          <a:bodyPr/>
          <a:lstStyle/>
          <a:p>
            <a:r>
              <a:rPr lang="en-US" dirty="0"/>
              <a:t>Header w/three images</a:t>
            </a:r>
          </a:p>
        </p:txBody>
      </p:sp>
    </p:spTree>
    <p:extLst>
      <p:ext uri="{BB962C8B-B14F-4D97-AF65-F5344CB8AC3E}">
        <p14:creationId xmlns:p14="http://schemas.microsoft.com/office/powerpoint/2010/main" val="2490870950"/>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Header/wide image">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853440" y="4876801"/>
            <a:ext cx="10363200" cy="703269"/>
          </a:xfrm>
          <a:prstGeom prst="rect">
            <a:avLst/>
          </a:prstGeom>
        </p:spPr>
        <p:txBody>
          <a:bodyPr lIns="0" tIns="18288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a:t>
            </a:r>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853440" y="1584960"/>
            <a:ext cx="1036320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2" name="Title 1">
            <a:extLst>
              <a:ext uri="{FF2B5EF4-FFF2-40B4-BE49-F238E27FC236}">
                <a16:creationId xmlns:a16="http://schemas.microsoft.com/office/drawing/2014/main" id="{786BA509-2CC8-C04F-8CC6-05C0F1AD7FCC}"/>
              </a:ext>
            </a:extLst>
          </p:cNvPr>
          <p:cNvSpPr>
            <a:spLocks noGrp="1"/>
          </p:cNvSpPr>
          <p:nvPr>
            <p:ph type="title" hasCustomPrompt="1"/>
          </p:nvPr>
        </p:nvSpPr>
        <p:spPr/>
        <p:txBody>
          <a:bodyPr/>
          <a:lstStyle/>
          <a:p>
            <a:r>
              <a:rPr lang="en-US" dirty="0"/>
              <a:t>Header w/wide image</a:t>
            </a:r>
          </a:p>
        </p:txBody>
      </p:sp>
    </p:spTree>
    <p:extLst>
      <p:ext uri="{BB962C8B-B14F-4D97-AF65-F5344CB8AC3E}">
        <p14:creationId xmlns:p14="http://schemas.microsoft.com/office/powerpoint/2010/main" val="1908489585"/>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Header w/two columns">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BA3E27AB-E22C-2E4F-A3EA-44DAE3ABD63C}"/>
              </a:ext>
            </a:extLst>
          </p:cNvPr>
          <p:cNvSpPr>
            <a:spLocks noGrp="1"/>
          </p:cNvSpPr>
          <p:nvPr>
            <p:ph type="body" sz="quarter" idx="13" hasCustomPrompt="1"/>
          </p:nvPr>
        </p:nvSpPr>
        <p:spPr>
          <a:xfrm>
            <a:off x="1463040" y="2072640"/>
            <a:ext cx="4511040" cy="1553054"/>
          </a:xfrm>
          <a:prstGeom prst="rect">
            <a:avLst/>
          </a:prstGeom>
        </p:spPr>
        <p:txBody>
          <a:bodyPr>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24" name="Text Placeholder 23">
            <a:extLst>
              <a:ext uri="{FF2B5EF4-FFF2-40B4-BE49-F238E27FC236}">
                <a16:creationId xmlns:a16="http://schemas.microsoft.com/office/drawing/2014/main" id="{B75E8B6C-2945-AB43-B572-F1D51C630C53}"/>
              </a:ext>
            </a:extLst>
          </p:cNvPr>
          <p:cNvSpPr>
            <a:spLocks noGrp="1"/>
          </p:cNvSpPr>
          <p:nvPr>
            <p:ph type="body" sz="quarter" idx="15" hasCustomPrompt="1"/>
          </p:nvPr>
        </p:nvSpPr>
        <p:spPr>
          <a:xfrm>
            <a:off x="1463040" y="1584960"/>
            <a:ext cx="4511040" cy="287259"/>
          </a:xfrm>
          <a:prstGeom prst="rect">
            <a:avLst/>
          </a:prstGeom>
        </p:spPr>
        <p:txBody>
          <a:bodyPr>
            <a:spAutoFit/>
          </a:bodyPr>
          <a:lstStyle>
            <a:lvl1pPr marL="0" indent="0">
              <a:lnSpc>
                <a:spcPct val="100000"/>
              </a:lnSpc>
              <a:buFontTx/>
              <a:buNone/>
              <a:defRPr b="1" i="0" cap="all" baseline="0">
                <a:latin typeface="Helvetica" pitchFamily="2" charset="0"/>
              </a:defRPr>
            </a:lvl1pPr>
          </a:lstStyle>
          <a:p>
            <a:pPr lvl="0"/>
            <a:r>
              <a:rPr lang="en-US" dirty="0"/>
              <a:t>Column One Subhead</a:t>
            </a:r>
          </a:p>
        </p:txBody>
      </p:sp>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6705600" y="2072640"/>
            <a:ext cx="4511040" cy="1553054"/>
          </a:xfrm>
          <a:prstGeom prst="rect">
            <a:avLst/>
          </a:prstGeom>
        </p:spPr>
        <p:txBody>
          <a:bodyPr>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6705600" y="1584960"/>
            <a:ext cx="4511040" cy="287259"/>
          </a:xfrm>
          <a:prstGeom prst="rect">
            <a:avLst/>
          </a:prstGeom>
        </p:spPr>
        <p:txBody>
          <a:bodyPr>
            <a:spAutoFit/>
          </a:bodyPr>
          <a:lstStyle>
            <a:lvl1pPr marL="0" indent="0">
              <a:lnSpc>
                <a:spcPct val="100000"/>
              </a:lnSpc>
              <a:buFontTx/>
              <a:buNone/>
              <a:defRPr b="1" i="0" cap="all" baseline="0">
                <a:latin typeface="Helvetica" pitchFamily="2" charset="0"/>
              </a:defRPr>
            </a:lvl1pPr>
          </a:lstStyle>
          <a:p>
            <a:pPr lvl="0"/>
            <a:r>
              <a:rPr lang="en-US" dirty="0"/>
              <a:t>Column Two Subhead</a:t>
            </a:r>
          </a:p>
        </p:txBody>
      </p:sp>
      <p:sp>
        <p:nvSpPr>
          <p:cNvPr id="2" name="Title 1">
            <a:extLst>
              <a:ext uri="{FF2B5EF4-FFF2-40B4-BE49-F238E27FC236}">
                <a16:creationId xmlns:a16="http://schemas.microsoft.com/office/drawing/2014/main" id="{B3E3FFDB-27DF-174A-9ED2-F20F22E29A5C}"/>
              </a:ext>
            </a:extLst>
          </p:cNvPr>
          <p:cNvSpPr>
            <a:spLocks noGrp="1"/>
          </p:cNvSpPr>
          <p:nvPr>
            <p:ph type="title" hasCustomPrompt="1"/>
          </p:nvPr>
        </p:nvSpPr>
        <p:spPr/>
        <p:txBody>
          <a:bodyPr/>
          <a:lstStyle/>
          <a:p>
            <a:r>
              <a:rPr lang="en-US" dirty="0"/>
              <a:t>Header w/two columns</a:t>
            </a:r>
          </a:p>
        </p:txBody>
      </p:sp>
    </p:spTree>
    <p:extLst>
      <p:ext uri="{BB962C8B-B14F-4D97-AF65-F5344CB8AC3E}">
        <p14:creationId xmlns:p14="http://schemas.microsoft.com/office/powerpoint/2010/main" val="1558748361"/>
      </p:ext>
    </p:extLst>
  </p:cSld>
  <p:clrMapOvr>
    <a:masterClrMapping/>
  </p:clrMapOvr>
  <p:extLst>
    <p:ext uri="{DCECCB84-F9BA-43D5-87BE-67443E8EF086}">
      <p15:sldGuideLst xmlns:p15="http://schemas.microsoft.com/office/powerpoint/2012/main">
        <p15:guide id="1" pos="2880">
          <p15:clr>
            <a:srgbClr val="FBAE40"/>
          </p15:clr>
        </p15:guide>
        <p15:guide id="2" pos="3096">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1_Header w/video">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2438400" y="1584960"/>
            <a:ext cx="731520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2" name="Title 1">
            <a:extLst>
              <a:ext uri="{FF2B5EF4-FFF2-40B4-BE49-F238E27FC236}">
                <a16:creationId xmlns:a16="http://schemas.microsoft.com/office/drawing/2014/main" id="{786BA509-2CC8-C04F-8CC6-05C0F1AD7FCC}"/>
              </a:ext>
            </a:extLst>
          </p:cNvPr>
          <p:cNvSpPr>
            <a:spLocks noGrp="1"/>
          </p:cNvSpPr>
          <p:nvPr>
            <p:ph type="title" hasCustomPrompt="1"/>
          </p:nvPr>
        </p:nvSpPr>
        <p:spPr/>
        <p:txBody>
          <a:bodyPr/>
          <a:lstStyle/>
          <a:p>
            <a:r>
              <a:rPr lang="en-US" dirty="0"/>
              <a:t>Header w/video</a:t>
            </a:r>
          </a:p>
        </p:txBody>
      </p:sp>
    </p:spTree>
    <p:extLst>
      <p:ext uri="{BB962C8B-B14F-4D97-AF65-F5344CB8AC3E}">
        <p14:creationId xmlns:p14="http://schemas.microsoft.com/office/powerpoint/2010/main" val="1724640657"/>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Header w/video and copy">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7559040" y="2072641"/>
            <a:ext cx="3657600" cy="1294393"/>
          </a:xfrm>
          <a:prstGeom prst="rect">
            <a:avLst/>
          </a:prstGeom>
        </p:spPr>
        <p:txBody>
          <a:bodyPr lIns="365760" r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7559040" y="1584960"/>
            <a:ext cx="3657600" cy="287259"/>
          </a:xfrm>
          <a:prstGeom prst="rect">
            <a:avLst/>
          </a:prstGeom>
        </p:spPr>
        <p:txBody>
          <a:bodyPr lIns="365760" rIns="0"/>
          <a:lstStyle>
            <a:lvl1pPr marL="0" indent="0">
              <a:lnSpc>
                <a:spcPct val="100000"/>
              </a:lnSpc>
              <a:buFontTx/>
              <a:buNone/>
              <a:defRPr b="1" i="0" cap="all" baseline="0">
                <a:latin typeface="Helvetica" pitchFamily="2" charset="0"/>
              </a:defRPr>
            </a:lvl1pPr>
          </a:lstStyle>
          <a:p>
            <a:pPr lvl="0"/>
            <a:r>
              <a:rPr lang="en-US" dirty="0"/>
              <a:t>SUBHEAD</a:t>
            </a:r>
          </a:p>
        </p:txBody>
      </p:sp>
      <p:sp>
        <p:nvSpPr>
          <p:cNvPr id="4" name="Media Placeholder 3">
            <a:extLst>
              <a:ext uri="{FF2B5EF4-FFF2-40B4-BE49-F238E27FC236}">
                <a16:creationId xmlns:a16="http://schemas.microsoft.com/office/drawing/2014/main" id="{EDEC991D-2A90-BD44-8865-BCD7365AA034}"/>
              </a:ext>
            </a:extLst>
          </p:cNvPr>
          <p:cNvSpPr>
            <a:spLocks noGrp="1"/>
          </p:cNvSpPr>
          <p:nvPr>
            <p:ph type="media" sz="quarter" idx="23"/>
          </p:nvPr>
        </p:nvSpPr>
        <p:spPr>
          <a:xfrm>
            <a:off x="853440" y="1584960"/>
            <a:ext cx="670560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media</a:t>
            </a:r>
            <a:endParaRPr lang="en-US" dirty="0"/>
          </a:p>
        </p:txBody>
      </p:sp>
      <p:sp>
        <p:nvSpPr>
          <p:cNvPr id="2" name="Title 1">
            <a:extLst>
              <a:ext uri="{FF2B5EF4-FFF2-40B4-BE49-F238E27FC236}">
                <a16:creationId xmlns:a16="http://schemas.microsoft.com/office/drawing/2014/main" id="{B215D343-E871-2D4D-89DF-1CBE83C41245}"/>
              </a:ext>
            </a:extLst>
          </p:cNvPr>
          <p:cNvSpPr>
            <a:spLocks noGrp="1"/>
          </p:cNvSpPr>
          <p:nvPr>
            <p:ph type="title" hasCustomPrompt="1"/>
          </p:nvPr>
        </p:nvSpPr>
        <p:spPr/>
        <p:txBody>
          <a:bodyPr/>
          <a:lstStyle/>
          <a:p>
            <a:r>
              <a:rPr lang="en-US" dirty="0"/>
              <a:t>Header w/video and copy</a:t>
            </a:r>
          </a:p>
        </p:txBody>
      </p:sp>
    </p:spTree>
    <p:extLst>
      <p:ext uri="{BB962C8B-B14F-4D97-AF65-F5344CB8AC3E}">
        <p14:creationId xmlns:p14="http://schemas.microsoft.com/office/powerpoint/2010/main" val="2791005632"/>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Statement w/white background">
    <p:spTree>
      <p:nvGrpSpPr>
        <p:cNvPr id="1" name=""/>
        <p:cNvGrpSpPr/>
        <p:nvPr/>
      </p:nvGrpSpPr>
      <p:grpSpPr>
        <a:xfrm>
          <a:off x="0" y="0"/>
          <a:ext cx="0" cy="0"/>
          <a:chOff x="0" y="0"/>
          <a:chExt cx="0" cy="0"/>
        </a:xfrm>
      </p:grpSpPr>
      <p:sp>
        <p:nvSpPr>
          <p:cNvPr id="5" name="Background">
            <a:extLst>
              <a:ext uri="{FF2B5EF4-FFF2-40B4-BE49-F238E27FC236}">
                <a16:creationId xmlns:a16="http://schemas.microsoft.com/office/drawing/2014/main" id="{4C1E4286-FD2F-814C-A4E5-B50094C0B6DB}"/>
              </a:ext>
            </a:extLst>
          </p:cNvPr>
          <p:cNvSpPr/>
          <p:nvPr/>
        </p:nvSpPr>
        <p:spPr>
          <a:xfrm>
            <a:off x="0" y="1"/>
            <a:ext cx="12192000" cy="61325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US" sz="5333" b="0" i="0" dirty="0">
              <a:latin typeface="Helvetica Regular" pitchFamily="2" charset="0"/>
            </a:endParaRPr>
          </a:p>
        </p:txBody>
      </p:sp>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6" name="Title 3" hidden="1">
            <a:extLst>
              <a:ext uri="{FF2B5EF4-FFF2-40B4-BE49-F238E27FC236}">
                <a16:creationId xmlns:a16="http://schemas.microsoft.com/office/drawing/2014/main" id="{47BA5E82-2DE4-214E-A6B1-6C2A16953F79}"/>
              </a:ext>
            </a:extLst>
          </p:cNvPr>
          <p:cNvSpPr txBox="1">
            <a:spLocks/>
          </p:cNvSpPr>
          <p:nvPr/>
        </p:nvSpPr>
        <p:spPr>
          <a:xfrm>
            <a:off x="1828800" y="1828896"/>
            <a:ext cx="8534400" cy="2462021"/>
          </a:xfrm>
          <a:prstGeom prst="rect">
            <a:avLst/>
          </a:prstGeom>
          <a:solidFill>
            <a:schemeClr val="bg1"/>
          </a:solidFill>
        </p:spPr>
        <p:txBody>
          <a:bodyPr vert="horz" wrap="square" lIns="0" tIns="0" rIns="0" bIns="0" rtlCol="0" anchor="ctr" anchorCtr="1">
            <a:sp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nSpc>
                <a:spcPct val="100000"/>
              </a:lnSpc>
              <a:spcBef>
                <a:spcPts val="0"/>
              </a:spcBef>
            </a:pPr>
            <a:r>
              <a:rPr lang="en-US" sz="5333" b="0" i="0" dirty="0">
                <a:solidFill>
                  <a:srgbClr val="2774AE"/>
                </a:solidFill>
                <a:latin typeface="Helvetica Regular" pitchFamily="2" charset="0"/>
              </a:rPr>
              <a:t>Lorem ipsum dolor sit </a:t>
            </a:r>
            <a:r>
              <a:rPr lang="en-US" sz="5333" b="0" i="0" dirty="0" err="1">
                <a:solidFill>
                  <a:srgbClr val="2774AE"/>
                </a:solidFill>
                <a:latin typeface="Helvetica Regular" pitchFamily="2" charset="0"/>
              </a:rPr>
              <a:t>amet</a:t>
            </a:r>
            <a:r>
              <a:rPr lang="en-US" sz="5333" b="0" i="0" dirty="0">
                <a:solidFill>
                  <a:srgbClr val="2774AE"/>
                </a:solidFill>
                <a:latin typeface="Helvetica Regular" pitchFamily="2" charset="0"/>
              </a:rPr>
              <a:t> ex </a:t>
            </a:r>
            <a:r>
              <a:rPr lang="en-US" sz="5333" b="0" i="0" dirty="0" err="1">
                <a:solidFill>
                  <a:srgbClr val="2774AE"/>
                </a:solidFill>
                <a:latin typeface="Helvetica Regular" pitchFamily="2" charset="0"/>
              </a:rPr>
              <a:t>eum</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reque</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graece</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nam</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harum</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vonsequat</a:t>
            </a:r>
            <a:endParaRPr lang="en-US" sz="5333" b="0" i="0" dirty="0">
              <a:solidFill>
                <a:srgbClr val="2774AE"/>
              </a:solidFill>
              <a:latin typeface="Helvetica Regular" pitchFamily="2" charset="0"/>
            </a:endParaRPr>
          </a:p>
        </p:txBody>
      </p:sp>
      <p:sp>
        <p:nvSpPr>
          <p:cNvPr id="4" name="Text Placeholder 3">
            <a:extLst>
              <a:ext uri="{FF2B5EF4-FFF2-40B4-BE49-F238E27FC236}">
                <a16:creationId xmlns:a16="http://schemas.microsoft.com/office/drawing/2014/main" id="{9D1F839A-7F1F-7444-AF82-48ECCE4F3858}"/>
              </a:ext>
            </a:extLst>
          </p:cNvPr>
          <p:cNvSpPr>
            <a:spLocks noGrp="1"/>
          </p:cNvSpPr>
          <p:nvPr>
            <p:ph type="body" sz="quarter" idx="21" hasCustomPrompt="1"/>
          </p:nvPr>
        </p:nvSpPr>
        <p:spPr>
          <a:xfrm>
            <a:off x="1828800" y="1828801"/>
            <a:ext cx="8534400" cy="2220095"/>
          </a:xfrm>
        </p:spPr>
        <p:txBody>
          <a:bodyPr anchor="ctr" anchorCtr="0"/>
          <a:lstStyle>
            <a:lvl1pPr marL="0" indent="0" algn="ctr">
              <a:buNone/>
              <a:defRPr sz="5333">
                <a:solidFill>
                  <a:srgbClr val="2774AE"/>
                </a:solidFill>
              </a:defRPr>
            </a:lvl1pPr>
            <a:lvl2pPr marL="365751" indent="0" algn="ctr">
              <a:buNone/>
              <a:defRPr sz="5333">
                <a:solidFill>
                  <a:srgbClr val="2774AE"/>
                </a:solidFill>
              </a:defRPr>
            </a:lvl2pPr>
            <a:lvl3pPr marL="731502" indent="0" algn="ctr">
              <a:buNone/>
              <a:defRPr sz="5333">
                <a:solidFill>
                  <a:srgbClr val="2774AE"/>
                </a:solidFill>
              </a:defRPr>
            </a:lvl3pPr>
            <a:lvl4pPr marL="1097253" indent="0" algn="ctr">
              <a:buNone/>
              <a:defRPr sz="5333">
                <a:solidFill>
                  <a:srgbClr val="2774AE"/>
                </a:solidFill>
              </a:defRPr>
            </a:lvl4pPr>
            <a:lvl5pPr marL="1463003" indent="0" algn="ctr">
              <a:buNone/>
              <a:defRPr sz="5333">
                <a:solidFill>
                  <a:srgbClr val="2774AE"/>
                </a:solidFill>
              </a:defRPr>
            </a:lvl5pPr>
          </a:lstStyle>
          <a:p>
            <a:pPr lvl="0"/>
            <a:r>
              <a:rPr lang="en-US" dirty="0"/>
              <a:t>Lorem ipsum dolor sit </a:t>
            </a:r>
            <a:r>
              <a:rPr lang="en-US" dirty="0" err="1"/>
              <a:t>amet</a:t>
            </a:r>
            <a:r>
              <a:rPr lang="en-US" dirty="0"/>
              <a:t> ex </a:t>
            </a:r>
            <a:r>
              <a:rPr lang="en-US" dirty="0" err="1"/>
              <a:t>eum</a:t>
            </a:r>
            <a:r>
              <a:rPr lang="en-US" dirty="0"/>
              <a:t> </a:t>
            </a:r>
            <a:r>
              <a:rPr lang="en-US" dirty="0" err="1"/>
              <a:t>reque</a:t>
            </a:r>
            <a:r>
              <a:rPr lang="en-US" dirty="0"/>
              <a:t> </a:t>
            </a:r>
            <a:r>
              <a:rPr lang="en-US" dirty="0" err="1"/>
              <a:t>graece</a:t>
            </a:r>
            <a:r>
              <a:rPr lang="en-US" dirty="0"/>
              <a:t> </a:t>
            </a:r>
            <a:r>
              <a:rPr lang="en-US" dirty="0" err="1"/>
              <a:t>nam</a:t>
            </a:r>
            <a:r>
              <a:rPr lang="en-US" dirty="0"/>
              <a:t> </a:t>
            </a:r>
            <a:r>
              <a:rPr lang="en-US" dirty="0" err="1"/>
              <a:t>harum</a:t>
            </a:r>
            <a:r>
              <a:rPr lang="en-US" dirty="0"/>
              <a:t> </a:t>
            </a:r>
            <a:r>
              <a:rPr lang="en-US" dirty="0" err="1"/>
              <a:t>vonsequat</a:t>
            </a:r>
            <a:endParaRPr lang="en-US" dirty="0"/>
          </a:p>
        </p:txBody>
      </p:sp>
    </p:spTree>
    <p:extLst>
      <p:ext uri="{BB962C8B-B14F-4D97-AF65-F5344CB8AC3E}">
        <p14:creationId xmlns:p14="http://schemas.microsoft.com/office/powerpoint/2010/main" val="1758334309"/>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hank You">
    <p:spTree>
      <p:nvGrpSpPr>
        <p:cNvPr id="1" name=""/>
        <p:cNvGrpSpPr/>
        <p:nvPr/>
      </p:nvGrpSpPr>
      <p:grpSpPr>
        <a:xfrm>
          <a:off x="0" y="0"/>
          <a:ext cx="0" cy="0"/>
          <a:chOff x="0" y="0"/>
          <a:chExt cx="0" cy="0"/>
        </a:xfrm>
      </p:grpSpPr>
      <p:sp>
        <p:nvSpPr>
          <p:cNvPr id="5" name="Background">
            <a:extLst>
              <a:ext uri="{FF2B5EF4-FFF2-40B4-BE49-F238E27FC236}">
                <a16:creationId xmlns:a16="http://schemas.microsoft.com/office/drawing/2014/main" id="{4C1E4286-FD2F-814C-A4E5-B50094C0B6DB}"/>
              </a:ext>
            </a:extLst>
          </p:cNvPr>
          <p:cNvSpPr/>
          <p:nvPr/>
        </p:nvSpPr>
        <p:spPr>
          <a:xfrm>
            <a:off x="0" y="0"/>
            <a:ext cx="12192000" cy="60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US" sz="5333" b="0" i="0" dirty="0">
              <a:latin typeface="Helvetica Regular" pitchFamily="2" charset="0"/>
            </a:endParaRPr>
          </a:p>
        </p:txBody>
      </p:sp>
      <p:graphicFrame>
        <p:nvGraphicFramePr>
          <p:cNvPr id="11" name="Table 10" hidden="1">
            <a:extLst>
              <a:ext uri="{FF2B5EF4-FFF2-40B4-BE49-F238E27FC236}">
                <a16:creationId xmlns:a16="http://schemas.microsoft.com/office/drawing/2014/main" id="{A59B268B-FC1E-1745-BAE9-3F02C5965F2C}"/>
              </a:ext>
            </a:extLst>
          </p:cNvPr>
          <p:cNvGraphicFramePr>
            <a:graphicFrameLocks noGrp="1"/>
          </p:cNvGraphicFramePr>
          <p:nvPr>
            <p:extLst>
              <p:ext uri="{D42A27DB-BD31-4B8C-83A1-F6EECF244321}">
                <p14:modId xmlns:p14="http://schemas.microsoft.com/office/powerpoint/2010/main" val="1736718671"/>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3" name="TextBox 2">
            <a:extLst>
              <a:ext uri="{FF2B5EF4-FFF2-40B4-BE49-F238E27FC236}">
                <a16:creationId xmlns:a16="http://schemas.microsoft.com/office/drawing/2014/main" id="{5F64B9DE-6557-C54A-BF36-8E798604EA3F}"/>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Thank You</a:t>
            </a:r>
          </a:p>
        </p:txBody>
      </p:sp>
      <p:sp>
        <p:nvSpPr>
          <p:cNvPr id="7" name="Header rule">
            <a:extLst>
              <a:ext uri="{FF2B5EF4-FFF2-40B4-BE49-F238E27FC236}">
                <a16:creationId xmlns:a16="http://schemas.microsoft.com/office/drawing/2014/main" id="{09B1960F-507A-E84C-8B64-1891B754A975}"/>
              </a:ext>
            </a:extLst>
          </p:cNvPr>
          <p:cNvSpPr/>
          <p:nvPr/>
        </p:nvSpPr>
        <p:spPr>
          <a:xfrm>
            <a:off x="853440" y="3291840"/>
            <a:ext cx="10363200" cy="48768"/>
          </a:xfrm>
          <a:prstGeom prst="rect">
            <a:avLst/>
          </a:prstGeom>
          <a:solidFill>
            <a:srgbClr val="2C75A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1800" b="0" i="0" dirty="0">
              <a:latin typeface="Helvetica Regular" pitchFamily="2" charset="0"/>
            </a:endParaRPr>
          </a:p>
        </p:txBody>
      </p:sp>
      <p:graphicFrame>
        <p:nvGraphicFramePr>
          <p:cNvPr id="8" name="Table 7" hidden="1">
            <a:extLst>
              <a:ext uri="{FF2B5EF4-FFF2-40B4-BE49-F238E27FC236}">
                <a16:creationId xmlns:a16="http://schemas.microsoft.com/office/drawing/2014/main" id="{3E58A6EC-219D-294A-BBEF-94C49557B0E2}"/>
              </a:ext>
            </a:extLst>
          </p:cNvPr>
          <p:cNvGraphicFramePr>
            <a:graphicFrameLocks noGrp="1"/>
          </p:cNvGraphicFramePr>
          <p:nvPr>
            <p:extLst>
              <p:ext uri="{D42A27DB-BD31-4B8C-83A1-F6EECF244321}">
                <p14:modId xmlns:p14="http://schemas.microsoft.com/office/powerpoint/2010/main" val="42495035"/>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9" name="TextBox 8">
            <a:extLst>
              <a:ext uri="{FF2B5EF4-FFF2-40B4-BE49-F238E27FC236}">
                <a16:creationId xmlns:a16="http://schemas.microsoft.com/office/drawing/2014/main" id="{4DAC7F78-240E-AF4B-89D8-273442F5E4BE}"/>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Thank You</a:t>
            </a:r>
          </a:p>
        </p:txBody>
      </p:sp>
      <p:graphicFrame>
        <p:nvGraphicFramePr>
          <p:cNvPr id="10" name="Table 9" hidden="1">
            <a:extLst>
              <a:ext uri="{FF2B5EF4-FFF2-40B4-BE49-F238E27FC236}">
                <a16:creationId xmlns:a16="http://schemas.microsoft.com/office/drawing/2014/main" id="{C425352E-7739-E248-9E50-3F3E8D851A47}"/>
              </a:ext>
            </a:extLst>
          </p:cNvPr>
          <p:cNvGraphicFramePr>
            <a:graphicFrameLocks noGrp="1"/>
          </p:cNvGraphicFramePr>
          <p:nvPr>
            <p:extLst>
              <p:ext uri="{D42A27DB-BD31-4B8C-83A1-F6EECF244321}">
                <p14:modId xmlns:p14="http://schemas.microsoft.com/office/powerpoint/2010/main" val="2393666196"/>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12" name="TextBox 11">
            <a:extLst>
              <a:ext uri="{FF2B5EF4-FFF2-40B4-BE49-F238E27FC236}">
                <a16:creationId xmlns:a16="http://schemas.microsoft.com/office/drawing/2014/main" id="{07F6C067-AD68-524C-91AC-545B0A590C4C}"/>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Thank You</a:t>
            </a:r>
          </a:p>
        </p:txBody>
      </p:sp>
    </p:spTree>
    <p:extLst>
      <p:ext uri="{BB962C8B-B14F-4D97-AF65-F5344CB8AC3E}">
        <p14:creationId xmlns:p14="http://schemas.microsoft.com/office/powerpoint/2010/main" val="2843969108"/>
      </p:ext>
    </p:extLst>
  </p:cSld>
  <p:clrMapOvr>
    <a:masterClrMapping/>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38C41-DAF5-1A1D-1DCE-C45F9C1DAD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CDF545-F616-A29B-1B30-30E6763DB4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2B7C60E-7DA6-42E5-4C8C-09B78E74B0ED}"/>
              </a:ext>
            </a:extLst>
          </p:cNvPr>
          <p:cNvSpPr>
            <a:spLocks noGrp="1"/>
          </p:cNvSpPr>
          <p:nvPr>
            <p:ph type="dt" sz="half" idx="10"/>
          </p:nvPr>
        </p:nvSpPr>
        <p:spPr/>
        <p:txBody>
          <a:bodyPr/>
          <a:lstStyle/>
          <a:p>
            <a:fld id="{8AAF88F5-F81A-EA4F-B066-7AE83AA4FAA9}" type="datetimeFigureOut">
              <a:rPr lang="en-US" smtClean="0"/>
              <a:t>8/21/26</a:t>
            </a:fld>
            <a:endParaRPr lang="en-US"/>
          </a:p>
        </p:txBody>
      </p:sp>
      <p:sp>
        <p:nvSpPr>
          <p:cNvPr id="5" name="Footer Placeholder 4">
            <a:extLst>
              <a:ext uri="{FF2B5EF4-FFF2-40B4-BE49-F238E27FC236}">
                <a16:creationId xmlns:a16="http://schemas.microsoft.com/office/drawing/2014/main" id="{D167983C-A6FC-1D6F-DD82-EB42F3CE9D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029262-D419-FF69-E48A-823961A62EEC}"/>
              </a:ext>
            </a:extLst>
          </p:cNvPr>
          <p:cNvSpPr>
            <a:spLocks noGrp="1"/>
          </p:cNvSpPr>
          <p:nvPr>
            <p:ph type="sldNum" sz="quarter" idx="12"/>
          </p:nvPr>
        </p:nvSpPr>
        <p:spPr/>
        <p:txBody>
          <a:bodyPr/>
          <a:lstStyle/>
          <a:p>
            <a:fld id="{F114CDC3-9E22-AF4C-8D2B-4B9CC09A5AA0}" type="slidenum">
              <a:rPr lang="en-US" smtClean="0"/>
              <a:t>‹#›</a:t>
            </a:fld>
            <a:endParaRPr lang="en-US"/>
          </a:p>
        </p:txBody>
      </p:sp>
    </p:spTree>
    <p:extLst>
      <p:ext uri="{BB962C8B-B14F-4D97-AF65-F5344CB8AC3E}">
        <p14:creationId xmlns:p14="http://schemas.microsoft.com/office/powerpoint/2010/main" val="416064640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Statement w/dark background">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7C5EC3F5-808B-184C-A89B-4B25F801B6AC}"/>
              </a:ext>
            </a:extLst>
          </p:cNvPr>
          <p:cNvSpPr>
            <a:spLocks noGrp="1"/>
          </p:cNvSpPr>
          <p:nvPr>
            <p:ph type="body" sz="quarter" idx="21" hasCustomPrompt="1"/>
          </p:nvPr>
        </p:nvSpPr>
        <p:spPr>
          <a:xfrm>
            <a:off x="1828800" y="1876991"/>
            <a:ext cx="8534400" cy="2220095"/>
          </a:xfrm>
          <a:prstGeom prst="rect">
            <a:avLst/>
          </a:prstGeom>
        </p:spPr>
        <p:txBody>
          <a:bodyPr lIns="0" tIns="0" rIns="0" bIns="0" anchor="ctr" anchorCtr="0">
            <a:spAutoFit/>
          </a:bodyPr>
          <a:lstStyle>
            <a:lvl1pPr marL="0" indent="0" algn="ctr">
              <a:buNone/>
              <a:defRPr sz="5333">
                <a:solidFill>
                  <a:schemeClr val="bg1"/>
                </a:solidFill>
              </a:defRPr>
            </a:lvl1pPr>
            <a:lvl2pPr marL="365751" indent="0" algn="ctr">
              <a:buNone/>
              <a:defRPr sz="5333">
                <a:solidFill>
                  <a:srgbClr val="2774AE"/>
                </a:solidFill>
              </a:defRPr>
            </a:lvl2pPr>
            <a:lvl3pPr marL="731502" indent="0" algn="ctr">
              <a:buNone/>
              <a:defRPr sz="5333">
                <a:solidFill>
                  <a:srgbClr val="2774AE"/>
                </a:solidFill>
              </a:defRPr>
            </a:lvl3pPr>
            <a:lvl4pPr marL="1097253" indent="0" algn="ctr">
              <a:buNone/>
              <a:defRPr sz="5333">
                <a:solidFill>
                  <a:srgbClr val="2774AE"/>
                </a:solidFill>
              </a:defRPr>
            </a:lvl4pPr>
            <a:lvl5pPr marL="1463003" indent="0" algn="ctr">
              <a:buNone/>
              <a:defRPr sz="5333">
                <a:solidFill>
                  <a:srgbClr val="2774AE"/>
                </a:solidFill>
              </a:defRPr>
            </a:lvl5pPr>
          </a:lstStyle>
          <a:p>
            <a:pPr lvl="0"/>
            <a:r>
              <a:rPr lang="en-US" dirty="0"/>
              <a:t>Lorem ipsum dolor sit </a:t>
            </a:r>
            <a:r>
              <a:rPr lang="en-US" dirty="0" err="1"/>
              <a:t>amet</a:t>
            </a:r>
            <a:r>
              <a:rPr lang="en-US" dirty="0"/>
              <a:t> ex </a:t>
            </a:r>
            <a:r>
              <a:rPr lang="en-US" dirty="0" err="1"/>
              <a:t>eum</a:t>
            </a:r>
            <a:r>
              <a:rPr lang="en-US" dirty="0"/>
              <a:t> </a:t>
            </a:r>
            <a:r>
              <a:rPr lang="en-US" dirty="0" err="1"/>
              <a:t>reque</a:t>
            </a:r>
            <a:r>
              <a:rPr lang="en-US" dirty="0"/>
              <a:t> </a:t>
            </a:r>
            <a:r>
              <a:rPr lang="en-US" dirty="0" err="1"/>
              <a:t>graece</a:t>
            </a:r>
            <a:r>
              <a:rPr lang="en-US" dirty="0"/>
              <a:t> </a:t>
            </a:r>
            <a:r>
              <a:rPr lang="en-US" dirty="0" err="1"/>
              <a:t>nam</a:t>
            </a:r>
            <a:r>
              <a:rPr lang="en-US" dirty="0"/>
              <a:t> </a:t>
            </a:r>
            <a:r>
              <a:rPr lang="en-US" dirty="0" err="1"/>
              <a:t>harum</a:t>
            </a:r>
            <a:r>
              <a:rPr lang="en-US" dirty="0"/>
              <a:t> </a:t>
            </a:r>
            <a:r>
              <a:rPr lang="en-US" dirty="0" err="1"/>
              <a:t>vonsequat</a:t>
            </a:r>
            <a:endParaRPr lang="en-US" dirty="0"/>
          </a:p>
        </p:txBody>
      </p:sp>
    </p:spTree>
    <p:extLst>
      <p:ext uri="{BB962C8B-B14F-4D97-AF65-F5344CB8AC3E}">
        <p14:creationId xmlns:p14="http://schemas.microsoft.com/office/powerpoint/2010/main" val="1095384329"/>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Title Opener">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5" name="Background">
            <a:extLst>
              <a:ext uri="{FF2B5EF4-FFF2-40B4-BE49-F238E27FC236}">
                <a16:creationId xmlns:a16="http://schemas.microsoft.com/office/drawing/2014/main" id="{4C1E4286-FD2F-814C-A4E5-B50094C0B6DB}"/>
              </a:ext>
            </a:extLst>
          </p:cNvPr>
          <p:cNvSpPr>
            <a:spLocks noChangeAspect="1"/>
          </p:cNvSpPr>
          <p:nvPr/>
        </p:nvSpPr>
        <p:spPr>
          <a:xfrm>
            <a:off x="0" y="0"/>
            <a:ext cx="12192000" cy="68685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US" sz="5333" b="0" i="0" dirty="0">
              <a:latin typeface="Helvetica Regular" pitchFamily="2" charset="0"/>
            </a:endParaRPr>
          </a:p>
        </p:txBody>
      </p:sp>
      <p:sp>
        <p:nvSpPr>
          <p:cNvPr id="26" name="Content Placeholder 22">
            <a:extLst>
              <a:ext uri="{FF2B5EF4-FFF2-40B4-BE49-F238E27FC236}">
                <a16:creationId xmlns:a16="http://schemas.microsoft.com/office/drawing/2014/main" id="{C424A90F-84FD-434F-AF04-DB8738AB4794}"/>
              </a:ext>
            </a:extLst>
          </p:cNvPr>
          <p:cNvSpPr>
            <a:spLocks noGrp="1"/>
          </p:cNvSpPr>
          <p:nvPr>
            <p:ph sz="quarter" idx="22" hasCustomPrompt="1"/>
          </p:nvPr>
        </p:nvSpPr>
        <p:spPr>
          <a:xfrm>
            <a:off x="853440" y="6217878"/>
            <a:ext cx="5257465" cy="222753"/>
          </a:xfrm>
          <a:prstGeom prst="rect">
            <a:avLst/>
          </a:prstGeom>
        </p:spPr>
        <p:txBody>
          <a:bodyPr wrap="none" lIns="9144" tIns="0" bIns="0" anchor="b" anchorCtr="0">
            <a:spAutoFit/>
          </a:bodyPr>
          <a:lstStyle>
            <a:lvl1pPr marL="0" indent="0">
              <a:spcBef>
                <a:spcPts val="400"/>
              </a:spcBef>
              <a:buFontTx/>
              <a:buNone/>
              <a:defRPr sz="1600" b="0" i="0">
                <a:solidFill>
                  <a:srgbClr val="898989"/>
                </a:solidFill>
                <a:latin typeface="Helvetica Regular" pitchFamily="2" charset="0"/>
              </a:defRPr>
            </a:lvl1pPr>
            <a:lvl2pPr>
              <a:defRPr sz="1600"/>
            </a:lvl2pPr>
            <a:lvl3pPr>
              <a:defRPr sz="1600"/>
            </a:lvl3pPr>
            <a:lvl4pPr>
              <a:defRPr sz="1600"/>
            </a:lvl4pPr>
            <a:lvl5pPr>
              <a:defRPr sz="1600"/>
            </a:lvl5pPr>
          </a:lstStyle>
          <a:p>
            <a:r>
              <a:rPr lang="en-US" altLang="zh-CN" sz="1600" dirty="0">
                <a:solidFill>
                  <a:srgbClr val="58595B"/>
                </a:solidFill>
                <a:latin typeface="Helvetica" pitchFamily="2" charset="0"/>
              </a:rPr>
              <a:t>Ph.D.</a:t>
            </a:r>
            <a:r>
              <a:rPr lang="zh-CN" altLang="en-US" sz="1600" dirty="0">
                <a:solidFill>
                  <a:srgbClr val="58595B"/>
                </a:solidFill>
                <a:latin typeface="Helvetica" pitchFamily="2" charset="0"/>
              </a:rPr>
              <a:t> </a:t>
            </a:r>
            <a:r>
              <a:rPr lang="en-US" altLang="zh-CN" sz="1600" dirty="0">
                <a:solidFill>
                  <a:srgbClr val="58595B"/>
                </a:solidFill>
                <a:latin typeface="Helvetica" pitchFamily="2" charset="0"/>
              </a:rPr>
              <a:t>Student</a:t>
            </a:r>
            <a:r>
              <a:rPr lang="en-US" sz="1600" dirty="0">
                <a:solidFill>
                  <a:srgbClr val="58595B"/>
                </a:solidFill>
                <a:latin typeface="Helvetica" pitchFamily="2" charset="0"/>
              </a:rPr>
              <a:t>, Department </a:t>
            </a:r>
            <a:r>
              <a:rPr lang="en-US" altLang="zh-CN" sz="1600" dirty="0">
                <a:solidFill>
                  <a:srgbClr val="58595B"/>
                </a:solidFill>
                <a:latin typeface="Helvetica" pitchFamily="2" charset="0"/>
              </a:rPr>
              <a:t>of</a:t>
            </a:r>
            <a:r>
              <a:rPr lang="zh-CN" altLang="en-US" sz="1600" dirty="0">
                <a:solidFill>
                  <a:srgbClr val="58595B"/>
                </a:solidFill>
                <a:latin typeface="Helvetica" pitchFamily="2" charset="0"/>
              </a:rPr>
              <a:t> </a:t>
            </a:r>
            <a:r>
              <a:rPr lang="en-US" altLang="zh-CN" sz="1600" dirty="0">
                <a:solidFill>
                  <a:srgbClr val="58595B"/>
                </a:solidFill>
                <a:latin typeface="Helvetica" pitchFamily="2" charset="0"/>
              </a:rPr>
              <a:t>Statistics</a:t>
            </a:r>
            <a:r>
              <a:rPr lang="zh-CN" altLang="en-US" sz="1600" dirty="0">
                <a:solidFill>
                  <a:srgbClr val="58595B"/>
                </a:solidFill>
                <a:latin typeface="Helvetica" pitchFamily="2" charset="0"/>
              </a:rPr>
              <a:t> </a:t>
            </a:r>
            <a:r>
              <a:rPr lang="en-US" altLang="zh-CN" sz="1600" dirty="0">
                <a:solidFill>
                  <a:srgbClr val="58595B"/>
                </a:solidFill>
                <a:latin typeface="Helvetica" pitchFamily="2" charset="0"/>
              </a:rPr>
              <a:t>and</a:t>
            </a:r>
            <a:r>
              <a:rPr lang="zh-CN" altLang="en-US" sz="1600" dirty="0">
                <a:solidFill>
                  <a:srgbClr val="58595B"/>
                </a:solidFill>
                <a:latin typeface="Helvetica" pitchFamily="2" charset="0"/>
              </a:rPr>
              <a:t> </a:t>
            </a:r>
            <a:r>
              <a:rPr lang="en-US" altLang="zh-CN" sz="1600" dirty="0">
                <a:solidFill>
                  <a:srgbClr val="58595B"/>
                </a:solidFill>
                <a:latin typeface="Helvetica" pitchFamily="2" charset="0"/>
              </a:rPr>
              <a:t>Data</a:t>
            </a:r>
            <a:r>
              <a:rPr lang="zh-CN" altLang="en-US" sz="1600" dirty="0">
                <a:solidFill>
                  <a:srgbClr val="58595B"/>
                </a:solidFill>
                <a:latin typeface="Helvetica" pitchFamily="2" charset="0"/>
              </a:rPr>
              <a:t> </a:t>
            </a:r>
            <a:r>
              <a:rPr lang="en-US" altLang="zh-CN" sz="1600" dirty="0">
                <a:solidFill>
                  <a:srgbClr val="58595B"/>
                </a:solidFill>
                <a:latin typeface="Helvetica" pitchFamily="2" charset="0"/>
              </a:rPr>
              <a:t>Science</a:t>
            </a:r>
            <a:endParaRPr lang="en-US" sz="1600" dirty="0">
              <a:solidFill>
                <a:srgbClr val="58595B"/>
              </a:solidFill>
              <a:latin typeface="Helvetica" pitchFamily="2" charset="0"/>
            </a:endParaRPr>
          </a:p>
        </p:txBody>
      </p:sp>
      <p:sp>
        <p:nvSpPr>
          <p:cNvPr id="28" name="Content Placeholder 22">
            <a:extLst>
              <a:ext uri="{FF2B5EF4-FFF2-40B4-BE49-F238E27FC236}">
                <a16:creationId xmlns:a16="http://schemas.microsoft.com/office/drawing/2014/main" id="{6013CCDF-D30B-8B49-870C-487BC9166588}"/>
              </a:ext>
            </a:extLst>
          </p:cNvPr>
          <p:cNvSpPr>
            <a:spLocks noGrp="1"/>
          </p:cNvSpPr>
          <p:nvPr>
            <p:ph sz="quarter" idx="23" hasCustomPrompt="1"/>
          </p:nvPr>
        </p:nvSpPr>
        <p:spPr>
          <a:xfrm>
            <a:off x="853440" y="5974038"/>
            <a:ext cx="1557734" cy="222753"/>
          </a:xfrm>
          <a:prstGeom prst="rect">
            <a:avLst/>
          </a:prstGeom>
        </p:spPr>
        <p:txBody>
          <a:bodyPr wrap="none" lIns="9144" tIns="0" bIns="0" anchor="b" anchorCtr="0">
            <a:spAutoFit/>
          </a:bodyPr>
          <a:lstStyle>
            <a:lvl1pPr marL="0" indent="0">
              <a:spcBef>
                <a:spcPts val="400"/>
              </a:spcBef>
              <a:buFontTx/>
              <a:buNone/>
              <a:defRPr sz="1600" b="0" i="0">
                <a:solidFill>
                  <a:srgbClr val="898989"/>
                </a:solidFill>
                <a:latin typeface="Helvetica Regular" pitchFamily="2" charset="0"/>
              </a:defRPr>
            </a:lvl1pPr>
            <a:lvl2pPr>
              <a:defRPr sz="1600"/>
            </a:lvl2pPr>
            <a:lvl3pPr>
              <a:defRPr sz="1600"/>
            </a:lvl3pPr>
            <a:lvl4pPr>
              <a:defRPr sz="1600"/>
            </a:lvl4pPr>
            <a:lvl5pPr>
              <a:defRPr sz="1600"/>
            </a:lvl5pPr>
          </a:lstStyle>
          <a:p>
            <a:r>
              <a:rPr lang="en-US" sz="1600" dirty="0">
                <a:solidFill>
                  <a:srgbClr val="58595B"/>
                </a:solidFill>
                <a:latin typeface="Helvetica" pitchFamily="2" charset="0"/>
              </a:rPr>
              <a:t>Chen</a:t>
            </a:r>
            <a:r>
              <a:rPr lang="en-US" altLang="zh-CN" sz="1600" dirty="0">
                <a:solidFill>
                  <a:srgbClr val="58595B"/>
                </a:solidFill>
                <a:latin typeface="Helvetica" pitchFamily="2" charset="0"/>
              </a:rPr>
              <a:t>feng</a:t>
            </a:r>
            <a:r>
              <a:rPr lang="zh-CN" altLang="en-US" sz="1600" dirty="0">
                <a:solidFill>
                  <a:srgbClr val="58595B"/>
                </a:solidFill>
                <a:latin typeface="Helvetica" pitchFamily="2" charset="0"/>
              </a:rPr>
              <a:t> </a:t>
            </a:r>
            <a:r>
              <a:rPr lang="en-US" altLang="zh-CN" sz="1600" dirty="0">
                <a:solidFill>
                  <a:srgbClr val="58595B"/>
                </a:solidFill>
                <a:latin typeface="Helvetica" pitchFamily="2" charset="0"/>
              </a:rPr>
              <a:t>Huang</a:t>
            </a:r>
            <a:endParaRPr lang="en-US" sz="1600" dirty="0">
              <a:solidFill>
                <a:srgbClr val="58595B"/>
              </a:solidFill>
              <a:latin typeface="Helvetica" pitchFamily="2" charset="0"/>
            </a:endParaRPr>
          </a:p>
        </p:txBody>
      </p:sp>
      <p:sp>
        <p:nvSpPr>
          <p:cNvPr id="15" name="Header rule">
            <a:extLst>
              <a:ext uri="{FF2B5EF4-FFF2-40B4-BE49-F238E27FC236}">
                <a16:creationId xmlns:a16="http://schemas.microsoft.com/office/drawing/2014/main" id="{9D6D4E19-3FBE-DF40-B8C1-98D35A8D9F51}"/>
              </a:ext>
            </a:extLst>
          </p:cNvPr>
          <p:cNvSpPr/>
          <p:nvPr/>
        </p:nvSpPr>
        <p:spPr>
          <a:xfrm>
            <a:off x="853440" y="4023360"/>
            <a:ext cx="10363200" cy="48768"/>
          </a:xfrm>
          <a:prstGeom prst="rect">
            <a:avLst/>
          </a:prstGeom>
          <a:solidFill>
            <a:srgbClr val="2C75A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2400" b="0" i="0" dirty="0">
              <a:latin typeface="Helvetica Regular" pitchFamily="2" charset="0"/>
            </a:endParaRPr>
          </a:p>
        </p:txBody>
      </p:sp>
      <p:sp>
        <p:nvSpPr>
          <p:cNvPr id="7" name="Header rule">
            <a:extLst>
              <a:ext uri="{FF2B5EF4-FFF2-40B4-BE49-F238E27FC236}">
                <a16:creationId xmlns:a16="http://schemas.microsoft.com/office/drawing/2014/main" id="{09B1960F-507A-E84C-8B64-1891B754A975}"/>
              </a:ext>
            </a:extLst>
          </p:cNvPr>
          <p:cNvSpPr/>
          <p:nvPr/>
        </p:nvSpPr>
        <p:spPr>
          <a:xfrm>
            <a:off x="853440" y="2438400"/>
            <a:ext cx="10363200" cy="48768"/>
          </a:xfrm>
          <a:prstGeom prst="rect">
            <a:avLst/>
          </a:prstGeom>
          <a:solidFill>
            <a:srgbClr val="2C75A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2400" b="0" i="0" dirty="0">
              <a:latin typeface="Helvetica Regular" pitchFamily="2" charset="0"/>
            </a:endParaRPr>
          </a:p>
        </p:txBody>
      </p:sp>
      <p:pic>
        <p:nvPicPr>
          <p:cNvPr id="3" name="logo lockup" hidden="1">
            <a:extLst>
              <a:ext uri="{FF2B5EF4-FFF2-40B4-BE49-F238E27FC236}">
                <a16:creationId xmlns:a16="http://schemas.microsoft.com/office/drawing/2014/main" id="{A0682890-AF0C-4247-AD31-1CB6F62F7850}"/>
              </a:ext>
            </a:extLst>
          </p:cNvPr>
          <p:cNvPicPr>
            <a:picLocks noChangeAspect="1"/>
          </p:cNvPicPr>
          <p:nvPr/>
        </p:nvPicPr>
        <p:blipFill>
          <a:blip r:embed="rId2"/>
          <a:stretch>
            <a:fillRect/>
          </a:stretch>
        </p:blipFill>
        <p:spPr>
          <a:xfrm>
            <a:off x="853440" y="631500"/>
            <a:ext cx="4572000" cy="508000"/>
          </a:xfrm>
          <a:prstGeom prst="rect">
            <a:avLst/>
          </a:prstGeom>
        </p:spPr>
      </p:pic>
      <p:sp>
        <p:nvSpPr>
          <p:cNvPr id="12" name="TextBox 11" hidden="1">
            <a:extLst>
              <a:ext uri="{FF2B5EF4-FFF2-40B4-BE49-F238E27FC236}">
                <a16:creationId xmlns:a16="http://schemas.microsoft.com/office/drawing/2014/main" id="{992A067E-6CB9-C14C-9A18-33F98E6EF3A7}"/>
              </a:ext>
            </a:extLst>
          </p:cNvPr>
          <p:cNvSpPr txBox="1"/>
          <p:nvPr/>
        </p:nvSpPr>
        <p:spPr>
          <a:xfrm>
            <a:off x="865632" y="633984"/>
            <a:ext cx="1066800" cy="499872"/>
          </a:xfrm>
          <a:prstGeom prst="rect">
            <a:avLst/>
          </a:prstGeom>
          <a:solidFill>
            <a:srgbClr val="FF00FF"/>
          </a:solidFill>
          <a:ln w="6350">
            <a:noFill/>
          </a:ln>
        </p:spPr>
        <p:txBody>
          <a:bodyPr wrap="square" lIns="24384" tIns="12192" rIns="24384" bIns="0" rtlCol="0" anchor="ctr" anchorCtr="1">
            <a:normAutofit fontScale="85000" lnSpcReduction="20000"/>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067" dirty="0">
                <a:solidFill>
                  <a:schemeClr val="bg1"/>
                </a:solidFill>
              </a:rPr>
              <a:t>Resize the UCLA logo to match the size &amp; position of this box</a:t>
            </a:r>
          </a:p>
        </p:txBody>
      </p:sp>
      <p:sp>
        <p:nvSpPr>
          <p:cNvPr id="6" name="Text Placeholder 5">
            <a:extLst>
              <a:ext uri="{FF2B5EF4-FFF2-40B4-BE49-F238E27FC236}">
                <a16:creationId xmlns:a16="http://schemas.microsoft.com/office/drawing/2014/main" id="{D1A3CCD6-7C87-3540-AD4F-C4E375A40A67}"/>
              </a:ext>
            </a:extLst>
          </p:cNvPr>
          <p:cNvSpPr>
            <a:spLocks noGrp="1"/>
          </p:cNvSpPr>
          <p:nvPr>
            <p:ph type="body" sz="quarter" idx="25" hasCustomPrompt="1"/>
          </p:nvPr>
        </p:nvSpPr>
        <p:spPr>
          <a:xfrm>
            <a:off x="853440" y="2194560"/>
            <a:ext cx="4474815" cy="148630"/>
          </a:xfrm>
          <a:prstGeom prst="rect">
            <a:avLst/>
          </a:prstGeom>
        </p:spPr>
        <p:txBody>
          <a:bodyPr wrap="none" lIns="18288">
            <a:spAutoFit/>
          </a:bodyPr>
          <a:lstStyle>
            <a:lvl1pPr marL="0" indent="0">
              <a:buNone/>
              <a:defRPr sz="1067" cap="all" baseline="0">
                <a:latin typeface="+mn-lt"/>
              </a:defRPr>
            </a:lvl1pPr>
            <a:lvl2pPr marL="0" indent="0">
              <a:buFont typeface="Arial" panose="020B0604020202020204" pitchFamily="34" charset="0"/>
              <a:buNone/>
              <a:defRPr sz="1067">
                <a:latin typeface="+mn-lt"/>
              </a:defRPr>
            </a:lvl2pPr>
            <a:lvl3pPr marL="484620" indent="0">
              <a:buNone/>
              <a:defRPr sz="1067">
                <a:latin typeface="+mn-lt"/>
              </a:defRPr>
            </a:lvl3pPr>
            <a:lvl4pPr marL="0" indent="0">
              <a:buNone/>
              <a:defRPr sz="1067">
                <a:latin typeface="+mn-lt"/>
              </a:defRPr>
            </a:lvl4pPr>
            <a:lvl5pPr marL="0" indent="0">
              <a:buNone/>
              <a:defRPr sz="1067">
                <a:latin typeface="+mn-lt"/>
              </a:defRPr>
            </a:lvl5pPr>
          </a:lstStyle>
          <a:p>
            <a:pPr lvl="0"/>
            <a:r>
              <a:rPr lang="en-US" dirty="0"/>
              <a:t>JOB # GOES HERE [REMOVE FOR LIVE AUDIENCE PRESENTATION]</a:t>
            </a:r>
          </a:p>
        </p:txBody>
      </p:sp>
      <p:sp>
        <p:nvSpPr>
          <p:cNvPr id="2" name="TextBox 1">
            <a:extLst>
              <a:ext uri="{FF2B5EF4-FFF2-40B4-BE49-F238E27FC236}">
                <a16:creationId xmlns:a16="http://schemas.microsoft.com/office/drawing/2014/main" id="{E2AB141D-50D8-B545-AC99-DA856384CC54}"/>
              </a:ext>
            </a:extLst>
          </p:cNvPr>
          <p:cNvSpPr txBox="1"/>
          <p:nvPr/>
        </p:nvSpPr>
        <p:spPr>
          <a:xfrm>
            <a:off x="8793019" y="406401"/>
            <a:ext cx="1902691" cy="461665"/>
          </a:xfrm>
          <a:prstGeom prst="rect">
            <a:avLst/>
          </a:prstGeom>
          <a:noFill/>
        </p:spPr>
        <p:txBody>
          <a:bodyPr wrap="square" rtlCol="0">
            <a:spAutoFit/>
          </a:bodyPr>
          <a:lstStyle/>
          <a:p>
            <a:endParaRPr lang="en-US" sz="2400" dirty="0"/>
          </a:p>
        </p:txBody>
      </p:sp>
      <p:sp>
        <p:nvSpPr>
          <p:cNvPr id="10" name="Text Placeholder 9">
            <a:extLst>
              <a:ext uri="{FF2B5EF4-FFF2-40B4-BE49-F238E27FC236}">
                <a16:creationId xmlns:a16="http://schemas.microsoft.com/office/drawing/2014/main" id="{E60C41A6-45A6-5B44-9CEC-EBB9C50F73C1}"/>
              </a:ext>
            </a:extLst>
          </p:cNvPr>
          <p:cNvSpPr>
            <a:spLocks noGrp="1"/>
          </p:cNvSpPr>
          <p:nvPr>
            <p:ph type="body" sz="quarter" idx="27" hasCustomPrompt="1"/>
          </p:nvPr>
        </p:nvSpPr>
        <p:spPr>
          <a:xfrm>
            <a:off x="4706470" y="4256635"/>
            <a:ext cx="6510169" cy="333296"/>
          </a:xfrm>
          <a:prstGeom prst="rect">
            <a:avLst/>
          </a:prstGeom>
        </p:spPr>
        <p:txBody>
          <a:bodyPr lIns="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1. GUIDES – To make sure guides are visible, inside the View ribbon, click the Guides checkbox. Then click the icon inside the picture frame to add your logo.</a:t>
            </a:r>
          </a:p>
        </p:txBody>
      </p:sp>
      <p:sp>
        <p:nvSpPr>
          <p:cNvPr id="22" name="Text Placeholder 9">
            <a:extLst>
              <a:ext uri="{FF2B5EF4-FFF2-40B4-BE49-F238E27FC236}">
                <a16:creationId xmlns:a16="http://schemas.microsoft.com/office/drawing/2014/main" id="{A7DA1E21-D79E-F544-A510-7244E006EC4A}"/>
              </a:ext>
            </a:extLst>
          </p:cNvPr>
          <p:cNvSpPr>
            <a:spLocks noGrp="1"/>
          </p:cNvSpPr>
          <p:nvPr>
            <p:ph type="body" sz="quarter" idx="28" hasCustomPrompt="1"/>
          </p:nvPr>
        </p:nvSpPr>
        <p:spPr>
          <a:xfrm>
            <a:off x="4706470" y="4700563"/>
            <a:ext cx="6510169" cy="333296"/>
          </a:xfrm>
          <a:prstGeom prst="rect">
            <a:avLst/>
          </a:prstGeom>
        </p:spPr>
        <p:txBody>
          <a:bodyPr lIns="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2. QUALITY – For the sharpest image, we recommend selecting your logo from the </a:t>
            </a:r>
            <a:r>
              <a:rPr lang="en-US" dirty="0" err="1"/>
              <a:t>svg</a:t>
            </a:r>
            <a:r>
              <a:rPr lang="en-US" dirty="0"/>
              <a:t> folder. Insert the </a:t>
            </a:r>
            <a:r>
              <a:rPr lang="en-US" dirty="0" err="1"/>
              <a:t>Bxd-blk</a:t>
            </a:r>
            <a:r>
              <a:rPr lang="en-US" dirty="0"/>
              <a:t> or Boxed-</a:t>
            </a:r>
            <a:r>
              <a:rPr lang="en-US" dirty="0" err="1"/>
              <a:t>BlackType</a:t>
            </a:r>
            <a:r>
              <a:rPr lang="en-US" dirty="0"/>
              <a:t> version and it will appear in the picture frame.</a:t>
            </a:r>
          </a:p>
        </p:txBody>
      </p:sp>
      <p:sp>
        <p:nvSpPr>
          <p:cNvPr id="23" name="Text Placeholder 9">
            <a:extLst>
              <a:ext uri="{FF2B5EF4-FFF2-40B4-BE49-F238E27FC236}">
                <a16:creationId xmlns:a16="http://schemas.microsoft.com/office/drawing/2014/main" id="{624A8DDF-AAAB-5F4B-94B6-2B8F1EAAD0A7}"/>
              </a:ext>
            </a:extLst>
          </p:cNvPr>
          <p:cNvSpPr>
            <a:spLocks noGrp="1"/>
          </p:cNvSpPr>
          <p:nvPr>
            <p:ph type="body" sz="quarter" idx="29" hasCustomPrompt="1"/>
          </p:nvPr>
        </p:nvSpPr>
        <p:spPr>
          <a:xfrm>
            <a:off x="4706470" y="5144491"/>
            <a:ext cx="6510169" cy="955048"/>
          </a:xfrm>
          <a:prstGeom prst="rect">
            <a:avLst/>
          </a:prstGeom>
        </p:spPr>
        <p:txBody>
          <a:bodyPr lIns="0" tIns="45720" rIns="91440" bIns="4572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lvl="0"/>
            <a:r>
              <a:rPr lang="en-US" dirty="0"/>
              <a:t>3. SCALE – With the picture frame selected, inside the Graphic Format ribbon, click the Format Pane. Click the Size and Properties icon and open the Size section. Make sure the boxes for Lock aspect ratio and Relative to original picture size are checked. Click the RESET button to resize the logo in the frame. Continue resizing using the scaling arrows if necessary. The blue UCLA logo box should match up with the top and bottom guides.</a:t>
            </a:r>
          </a:p>
        </p:txBody>
      </p:sp>
      <p:sp>
        <p:nvSpPr>
          <p:cNvPr id="24" name="Text Placeholder 9">
            <a:extLst>
              <a:ext uri="{FF2B5EF4-FFF2-40B4-BE49-F238E27FC236}">
                <a16:creationId xmlns:a16="http://schemas.microsoft.com/office/drawing/2014/main" id="{780DC648-A60E-984C-B078-E1226FC92945}"/>
              </a:ext>
            </a:extLst>
          </p:cNvPr>
          <p:cNvSpPr>
            <a:spLocks noGrp="1"/>
          </p:cNvSpPr>
          <p:nvPr>
            <p:ph type="body" sz="quarter" idx="30" hasCustomPrompt="1"/>
          </p:nvPr>
        </p:nvSpPr>
        <p:spPr>
          <a:xfrm>
            <a:off x="6366457" y="6233315"/>
            <a:ext cx="6510169" cy="167140"/>
          </a:xfrm>
          <a:prstGeom prst="rect">
            <a:avLst/>
          </a:prstGeom>
        </p:spPr>
        <p:txBody>
          <a:bodyPr lIns="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lvl="0"/>
            <a:r>
              <a:rPr lang="en-US" dirty="0"/>
              <a:t>4. POSITION – Align the blue UCLA logo box to meet the left guide. </a:t>
            </a:r>
          </a:p>
        </p:txBody>
      </p:sp>
      <p:sp>
        <p:nvSpPr>
          <p:cNvPr id="8" name="Text Placeholder 7">
            <a:extLst>
              <a:ext uri="{FF2B5EF4-FFF2-40B4-BE49-F238E27FC236}">
                <a16:creationId xmlns:a16="http://schemas.microsoft.com/office/drawing/2014/main" id="{2FA6F6D3-C084-D543-B260-D6C73FE285CF}"/>
              </a:ext>
            </a:extLst>
          </p:cNvPr>
          <p:cNvSpPr>
            <a:spLocks noGrp="1"/>
          </p:cNvSpPr>
          <p:nvPr>
            <p:ph type="body" sz="quarter" idx="31" hasCustomPrompt="1"/>
          </p:nvPr>
        </p:nvSpPr>
        <p:spPr>
          <a:xfrm>
            <a:off x="853440" y="2523744"/>
            <a:ext cx="10363200" cy="1470061"/>
          </a:xfrm>
          <a:prstGeom prst="rect">
            <a:avLst/>
          </a:prstGeom>
        </p:spPr>
        <p:txBody>
          <a:bodyPr wrap="square" anchor="ctr" anchorCtr="0">
            <a:spAutoFit/>
          </a:bodyPr>
          <a:lstStyle>
            <a:lvl1pPr marL="0" indent="0">
              <a:buNone/>
              <a:defRPr sz="4800" b="1">
                <a:latin typeface="+mj-lt"/>
              </a:defRPr>
            </a:lvl1pPr>
            <a:lvl2pPr marL="0" indent="0">
              <a:buFont typeface="Arial" panose="020B0604020202020204" pitchFamily="34" charset="0"/>
              <a:buNone/>
              <a:defRPr sz="4800" b="1">
                <a:latin typeface="+mj-lt"/>
              </a:defRPr>
            </a:lvl2pPr>
            <a:lvl3pPr marL="484620" indent="0">
              <a:buNone/>
              <a:defRPr sz="4800" b="1">
                <a:latin typeface="+mj-lt"/>
              </a:defRPr>
            </a:lvl3pPr>
            <a:lvl4pPr marL="0" indent="0">
              <a:buNone/>
              <a:defRPr sz="4800" b="1">
                <a:latin typeface="+mj-lt"/>
              </a:defRPr>
            </a:lvl4pPr>
            <a:lvl5pPr marL="0" indent="0">
              <a:buNone/>
              <a:defRPr sz="4800" b="1">
                <a:latin typeface="+mj-lt"/>
              </a:defRPr>
            </a:lvl5pPr>
          </a:lstStyle>
          <a:p>
            <a:pPr lvl="0"/>
            <a:r>
              <a:rPr lang="en-US" dirty="0"/>
              <a:t>Presentation Opener Title</a:t>
            </a:r>
          </a:p>
          <a:p>
            <a:pPr lvl="0"/>
            <a:r>
              <a:rPr lang="en-US" dirty="0"/>
              <a:t>Goes Here</a:t>
            </a:r>
          </a:p>
        </p:txBody>
      </p:sp>
      <p:sp>
        <p:nvSpPr>
          <p:cNvPr id="19" name="TextBox 18" hidden="1">
            <a:extLst>
              <a:ext uri="{FF2B5EF4-FFF2-40B4-BE49-F238E27FC236}">
                <a16:creationId xmlns:a16="http://schemas.microsoft.com/office/drawing/2014/main" id="{DAEABCCE-008D-444A-9E36-5D3414A07090}"/>
              </a:ext>
            </a:extLst>
          </p:cNvPr>
          <p:cNvSpPr txBox="1"/>
          <p:nvPr/>
        </p:nvSpPr>
        <p:spPr>
          <a:xfrm>
            <a:off x="865632" y="633984"/>
            <a:ext cx="1066800" cy="499872"/>
          </a:xfrm>
          <a:prstGeom prst="rect">
            <a:avLst/>
          </a:prstGeom>
          <a:solidFill>
            <a:srgbClr val="FF00FF"/>
          </a:solidFill>
          <a:ln w="6350">
            <a:noFill/>
          </a:ln>
        </p:spPr>
        <p:txBody>
          <a:bodyPr wrap="square" lIns="24384" tIns="12192" rIns="24384" bIns="0" rtlCol="0" anchor="ctr" anchorCtr="1">
            <a:normAutofit fontScale="85000" lnSpcReduction="20000"/>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067" dirty="0">
                <a:solidFill>
                  <a:schemeClr val="bg1"/>
                </a:solidFill>
              </a:rPr>
              <a:t>Resize the UCLA logo to match the size &amp; position of this box</a:t>
            </a:r>
          </a:p>
        </p:txBody>
      </p:sp>
      <p:sp>
        <p:nvSpPr>
          <p:cNvPr id="20" name="TextBox 19">
            <a:extLst>
              <a:ext uri="{FF2B5EF4-FFF2-40B4-BE49-F238E27FC236}">
                <a16:creationId xmlns:a16="http://schemas.microsoft.com/office/drawing/2014/main" id="{7B98486D-C649-D848-B5F6-E86CD5336334}"/>
              </a:ext>
            </a:extLst>
          </p:cNvPr>
          <p:cNvSpPr txBox="1"/>
          <p:nvPr/>
        </p:nvSpPr>
        <p:spPr>
          <a:xfrm>
            <a:off x="8793019" y="406401"/>
            <a:ext cx="1902691" cy="461665"/>
          </a:xfrm>
          <a:prstGeom prst="rect">
            <a:avLst/>
          </a:prstGeom>
          <a:noFill/>
        </p:spPr>
        <p:txBody>
          <a:bodyPr wrap="square" rtlCol="0">
            <a:spAutoFit/>
          </a:bodyPr>
          <a:lstStyle/>
          <a:p>
            <a:endParaRPr lang="en-US" sz="2400" dirty="0"/>
          </a:p>
        </p:txBody>
      </p:sp>
      <p:pic>
        <p:nvPicPr>
          <p:cNvPr id="9" name="Picture 8">
            <a:extLst>
              <a:ext uri="{FF2B5EF4-FFF2-40B4-BE49-F238E27FC236}">
                <a16:creationId xmlns:a16="http://schemas.microsoft.com/office/drawing/2014/main" id="{93A59E66-0433-A93F-0B0E-D4A54F33BB8A}"/>
              </a:ext>
            </a:extLst>
          </p:cNvPr>
          <p:cNvPicPr>
            <a:picLocks noChangeAspect="1"/>
          </p:cNvPicPr>
          <p:nvPr/>
        </p:nvPicPr>
        <p:blipFill>
          <a:blip r:embed="rId3"/>
          <a:stretch>
            <a:fillRect/>
          </a:stretch>
        </p:blipFill>
        <p:spPr>
          <a:xfrm>
            <a:off x="853440" y="460543"/>
            <a:ext cx="1566125" cy="1566125"/>
          </a:xfrm>
          <a:prstGeom prst="rect">
            <a:avLst/>
          </a:prstGeom>
        </p:spPr>
      </p:pic>
    </p:spTree>
    <p:extLst>
      <p:ext uri="{BB962C8B-B14F-4D97-AF65-F5344CB8AC3E}">
        <p14:creationId xmlns:p14="http://schemas.microsoft.com/office/powerpoint/2010/main" val="51338395"/>
      </p:ext>
    </p:extLst>
  </p:cSld>
  <p:clrMapOvr>
    <a:masterClrMapping/>
  </p:clrMapOvr>
  <p:extLst>
    <p:ext uri="{DCECCB84-F9BA-43D5-87BE-67443E8EF086}">
      <p15:sldGuideLst xmlns:p15="http://schemas.microsoft.com/office/powerpoint/2012/main">
        <p15:guide id="5" orient="horz" pos="300">
          <p15:clr>
            <a:srgbClr val="FBAE40"/>
          </p15:clr>
        </p15:guide>
        <p15:guide id="6" orient="horz" pos="540">
          <p15:clr>
            <a:srgbClr val="FBAE40"/>
          </p15:clr>
        </p15:guide>
        <p15:guide id="7" pos="408">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sp>
        <p:nvSpPr>
          <p:cNvPr id="5" name="Background">
            <a:extLst>
              <a:ext uri="{FF2B5EF4-FFF2-40B4-BE49-F238E27FC236}">
                <a16:creationId xmlns:a16="http://schemas.microsoft.com/office/drawing/2014/main" id="{4C1E4286-FD2F-814C-A4E5-B50094C0B6DB}"/>
              </a:ext>
            </a:extLst>
          </p:cNvPr>
          <p:cNvSpPr/>
          <p:nvPr/>
        </p:nvSpPr>
        <p:spPr>
          <a:xfrm>
            <a:off x="0" y="0"/>
            <a:ext cx="12192000" cy="60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US" sz="5333" b="0" i="0" dirty="0">
              <a:latin typeface="Helvetica Regular" pitchFamily="2" charset="0"/>
            </a:endParaRPr>
          </a:p>
        </p:txBody>
      </p:sp>
      <p:graphicFrame>
        <p:nvGraphicFramePr>
          <p:cNvPr id="11" name="Table 10" hidden="1">
            <a:extLst>
              <a:ext uri="{FF2B5EF4-FFF2-40B4-BE49-F238E27FC236}">
                <a16:creationId xmlns:a16="http://schemas.microsoft.com/office/drawing/2014/main" id="{A59B268B-FC1E-1745-BAE9-3F02C5965F2C}"/>
              </a:ext>
            </a:extLst>
          </p:cNvPr>
          <p:cNvGraphicFramePr>
            <a:graphicFrameLocks noGrp="1"/>
          </p:cNvGraphicFramePr>
          <p:nvPr>
            <p:extLst>
              <p:ext uri="{D42A27DB-BD31-4B8C-83A1-F6EECF244321}">
                <p14:modId xmlns:p14="http://schemas.microsoft.com/office/powerpoint/2010/main" val="3113960386"/>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4" name="Text Placeholder 3">
            <a:extLst>
              <a:ext uri="{FF2B5EF4-FFF2-40B4-BE49-F238E27FC236}">
                <a16:creationId xmlns:a16="http://schemas.microsoft.com/office/drawing/2014/main" id="{DF2C5F55-93C0-9344-9E3D-94935F3D2760}"/>
              </a:ext>
            </a:extLst>
          </p:cNvPr>
          <p:cNvSpPr>
            <a:spLocks noGrp="1"/>
          </p:cNvSpPr>
          <p:nvPr>
            <p:ph type="body" sz="quarter" idx="20" hasCustomPrompt="1"/>
          </p:nvPr>
        </p:nvSpPr>
        <p:spPr>
          <a:xfrm>
            <a:off x="853439" y="3535680"/>
            <a:ext cx="10363200" cy="297069"/>
          </a:xfrm>
          <a:prstGeom prst="rect">
            <a:avLst/>
          </a:prstGeom>
        </p:spPr>
        <p:txBody>
          <a:bodyPr>
            <a:spAutoFit/>
          </a:bodyPr>
          <a:lstStyle>
            <a:lvl1pPr marL="0" indent="0">
              <a:buFontTx/>
              <a:buNone/>
              <a:defRPr sz="2133" b="1" i="0" cap="all" baseline="0">
                <a:latin typeface="Helvetica" pitchFamily="2" charset="0"/>
              </a:defRPr>
            </a:lvl1pPr>
            <a:lvl2pPr>
              <a:buFontTx/>
              <a:buNone/>
              <a:defRPr b="1"/>
            </a:lvl2pPr>
            <a:lvl3pPr marL="914377" indent="0">
              <a:buFontTx/>
              <a:buNone/>
              <a:defRPr b="1"/>
            </a:lvl3pPr>
            <a:lvl4pPr marL="1371566" indent="0">
              <a:buFontTx/>
              <a:buNone/>
              <a:defRPr b="1"/>
            </a:lvl4pPr>
            <a:lvl5pPr marL="1828754" indent="0">
              <a:buFontTx/>
              <a:buNone/>
              <a:defRPr b="1"/>
            </a:lvl5pPr>
          </a:lstStyle>
          <a:p>
            <a:pPr lvl="0"/>
            <a:r>
              <a:rPr lang="en-US" dirty="0"/>
              <a:t>ADDITIONAL TEXT GOES HERE </a:t>
            </a:r>
          </a:p>
        </p:txBody>
      </p:sp>
      <p:sp>
        <p:nvSpPr>
          <p:cNvPr id="3" name="TextBox 2">
            <a:extLst>
              <a:ext uri="{FF2B5EF4-FFF2-40B4-BE49-F238E27FC236}">
                <a16:creationId xmlns:a16="http://schemas.microsoft.com/office/drawing/2014/main" id="{5F64B9DE-6557-C54A-BF36-8E798604EA3F}"/>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Section Divider</a:t>
            </a:r>
          </a:p>
        </p:txBody>
      </p:sp>
      <p:sp>
        <p:nvSpPr>
          <p:cNvPr id="7" name="Header rule">
            <a:extLst>
              <a:ext uri="{FF2B5EF4-FFF2-40B4-BE49-F238E27FC236}">
                <a16:creationId xmlns:a16="http://schemas.microsoft.com/office/drawing/2014/main" id="{09B1960F-507A-E84C-8B64-1891B754A975}"/>
              </a:ext>
            </a:extLst>
          </p:cNvPr>
          <p:cNvSpPr/>
          <p:nvPr/>
        </p:nvSpPr>
        <p:spPr>
          <a:xfrm>
            <a:off x="853440" y="3291840"/>
            <a:ext cx="10363200" cy="48768"/>
          </a:xfrm>
          <a:prstGeom prst="rect">
            <a:avLst/>
          </a:prstGeom>
          <a:solidFill>
            <a:srgbClr val="2C75A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2400" b="0" i="0" dirty="0">
              <a:latin typeface="Helvetica Regular" pitchFamily="2" charset="0"/>
            </a:endParaRPr>
          </a:p>
        </p:txBody>
      </p:sp>
      <p:graphicFrame>
        <p:nvGraphicFramePr>
          <p:cNvPr id="9" name="Table 8" hidden="1">
            <a:extLst>
              <a:ext uri="{FF2B5EF4-FFF2-40B4-BE49-F238E27FC236}">
                <a16:creationId xmlns:a16="http://schemas.microsoft.com/office/drawing/2014/main" id="{D23CA481-98CA-0745-833B-EFD0DBCDDA4E}"/>
              </a:ext>
            </a:extLst>
          </p:cNvPr>
          <p:cNvGraphicFramePr>
            <a:graphicFrameLocks noGrp="1"/>
          </p:cNvGraphicFramePr>
          <p:nvPr>
            <p:extLst>
              <p:ext uri="{D42A27DB-BD31-4B8C-83A1-F6EECF244321}">
                <p14:modId xmlns:p14="http://schemas.microsoft.com/office/powerpoint/2010/main" val="3279498072"/>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10" name="TextBox 9">
            <a:extLst>
              <a:ext uri="{FF2B5EF4-FFF2-40B4-BE49-F238E27FC236}">
                <a16:creationId xmlns:a16="http://schemas.microsoft.com/office/drawing/2014/main" id="{4E4989E6-36D9-5E4D-A8F4-C8D9759B609B}"/>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Section Divider</a:t>
            </a:r>
          </a:p>
        </p:txBody>
      </p:sp>
      <p:graphicFrame>
        <p:nvGraphicFramePr>
          <p:cNvPr id="12" name="Table 11" hidden="1">
            <a:extLst>
              <a:ext uri="{FF2B5EF4-FFF2-40B4-BE49-F238E27FC236}">
                <a16:creationId xmlns:a16="http://schemas.microsoft.com/office/drawing/2014/main" id="{EF7DC21F-99F8-4F48-9203-63793CFF7D9C}"/>
              </a:ext>
            </a:extLst>
          </p:cNvPr>
          <p:cNvGraphicFramePr>
            <a:graphicFrameLocks noGrp="1"/>
          </p:cNvGraphicFramePr>
          <p:nvPr>
            <p:extLst>
              <p:ext uri="{D42A27DB-BD31-4B8C-83A1-F6EECF244321}">
                <p14:modId xmlns:p14="http://schemas.microsoft.com/office/powerpoint/2010/main" val="4083986431"/>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13" name="TextBox 12">
            <a:extLst>
              <a:ext uri="{FF2B5EF4-FFF2-40B4-BE49-F238E27FC236}">
                <a16:creationId xmlns:a16="http://schemas.microsoft.com/office/drawing/2014/main" id="{39DA3775-34D5-1E49-AF02-9E34A316EF51}"/>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Section Divider</a:t>
            </a:r>
          </a:p>
        </p:txBody>
      </p:sp>
    </p:spTree>
    <p:extLst>
      <p:ext uri="{BB962C8B-B14F-4D97-AF65-F5344CB8AC3E}">
        <p14:creationId xmlns:p14="http://schemas.microsoft.com/office/powerpoint/2010/main" val="1615741627"/>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Header w/copy">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BA3E27AB-E22C-2E4F-A3EA-44DAE3ABD63C}"/>
              </a:ext>
            </a:extLst>
          </p:cNvPr>
          <p:cNvSpPr>
            <a:spLocks noGrp="1"/>
          </p:cNvSpPr>
          <p:nvPr>
            <p:ph type="body" sz="quarter" idx="13" hasCustomPrompt="1"/>
          </p:nvPr>
        </p:nvSpPr>
        <p:spPr>
          <a:xfrm>
            <a:off x="1463040" y="2072641"/>
            <a:ext cx="9144000" cy="777264"/>
          </a:xfrm>
          <a:prstGeom prst="rect">
            <a:avLst/>
          </a:prstGeom>
        </p:spPr>
        <p:txBody>
          <a:bodyPr>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24" name="Text Placeholder 23">
            <a:extLst>
              <a:ext uri="{FF2B5EF4-FFF2-40B4-BE49-F238E27FC236}">
                <a16:creationId xmlns:a16="http://schemas.microsoft.com/office/drawing/2014/main" id="{B75E8B6C-2945-AB43-B572-F1D51C630C53}"/>
              </a:ext>
            </a:extLst>
          </p:cNvPr>
          <p:cNvSpPr>
            <a:spLocks noGrp="1"/>
          </p:cNvSpPr>
          <p:nvPr>
            <p:ph type="body" sz="quarter" idx="15" hasCustomPrompt="1"/>
          </p:nvPr>
        </p:nvSpPr>
        <p:spPr>
          <a:xfrm>
            <a:off x="1463040" y="1584960"/>
            <a:ext cx="9144000" cy="287259"/>
          </a:xfrm>
          <a:prstGeom prst="rect">
            <a:avLst/>
          </a:prstGeom>
        </p:spPr>
        <p:txBody>
          <a:bodyPr>
            <a:spAutoFit/>
          </a:bodyPr>
          <a:lstStyle>
            <a:lvl1pPr marL="0" indent="0">
              <a:lnSpc>
                <a:spcPct val="100000"/>
              </a:lnSpc>
              <a:buFontTx/>
              <a:buNone/>
              <a:defRPr b="1" i="0" cap="all" baseline="0">
                <a:latin typeface="Helvetica" pitchFamily="2" charset="0"/>
              </a:defRPr>
            </a:lvl1pPr>
          </a:lstStyle>
          <a:p>
            <a:pPr lvl="0"/>
            <a:r>
              <a:rPr lang="en-US" dirty="0"/>
              <a:t>SUBHEAD</a:t>
            </a:r>
          </a:p>
        </p:txBody>
      </p:sp>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3" name="Title 2">
            <a:extLst>
              <a:ext uri="{FF2B5EF4-FFF2-40B4-BE49-F238E27FC236}">
                <a16:creationId xmlns:a16="http://schemas.microsoft.com/office/drawing/2014/main" id="{8B117F2E-F782-844A-A783-F9F40B77A93D}"/>
              </a:ext>
            </a:extLst>
          </p:cNvPr>
          <p:cNvSpPr>
            <a:spLocks noGrp="1"/>
          </p:cNvSpPr>
          <p:nvPr>
            <p:ph type="title" hasCustomPrompt="1"/>
          </p:nvPr>
        </p:nvSpPr>
        <p:spPr>
          <a:xfrm>
            <a:off x="853436" y="489869"/>
            <a:ext cx="10363200" cy="519972"/>
          </a:xfrm>
        </p:spPr>
        <p:txBody>
          <a:bodyPr anchor="b" anchorCtr="0"/>
          <a:lstStyle/>
          <a:p>
            <a:r>
              <a:rPr lang="en-US" dirty="0"/>
              <a:t>Header w/copy</a:t>
            </a:r>
          </a:p>
        </p:txBody>
      </p:sp>
    </p:spTree>
    <p:extLst>
      <p:ext uri="{BB962C8B-B14F-4D97-AF65-F5344CB8AC3E}">
        <p14:creationId xmlns:p14="http://schemas.microsoft.com/office/powerpoint/2010/main" val="655202370"/>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Header w/bullets">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BA3E27AB-E22C-2E4F-A3EA-44DAE3ABD63C}"/>
              </a:ext>
            </a:extLst>
          </p:cNvPr>
          <p:cNvSpPr>
            <a:spLocks noGrp="1"/>
          </p:cNvSpPr>
          <p:nvPr>
            <p:ph type="body" sz="quarter" idx="13" hasCustomPrompt="1"/>
          </p:nvPr>
        </p:nvSpPr>
        <p:spPr>
          <a:xfrm>
            <a:off x="1463040" y="2072641"/>
            <a:ext cx="9144000" cy="777264"/>
          </a:xfrm>
          <a:prstGeom prst="rect">
            <a:avLst/>
          </a:prstGeom>
        </p:spPr>
        <p:txBody>
          <a:bodyPr>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24" name="Text Placeholder 23">
            <a:extLst>
              <a:ext uri="{FF2B5EF4-FFF2-40B4-BE49-F238E27FC236}">
                <a16:creationId xmlns:a16="http://schemas.microsoft.com/office/drawing/2014/main" id="{B75E8B6C-2945-AB43-B572-F1D51C630C53}"/>
              </a:ext>
            </a:extLst>
          </p:cNvPr>
          <p:cNvSpPr>
            <a:spLocks noGrp="1"/>
          </p:cNvSpPr>
          <p:nvPr>
            <p:ph type="body" sz="quarter" idx="15" hasCustomPrompt="1"/>
          </p:nvPr>
        </p:nvSpPr>
        <p:spPr>
          <a:xfrm>
            <a:off x="1463040" y="1584960"/>
            <a:ext cx="9144000" cy="287259"/>
          </a:xfrm>
          <a:prstGeom prst="rect">
            <a:avLst/>
          </a:prstGeom>
        </p:spPr>
        <p:txBody>
          <a:bodyPr>
            <a:spAutoFit/>
          </a:bodyPr>
          <a:lstStyle>
            <a:lvl1pPr marL="0" indent="0">
              <a:lnSpc>
                <a:spcPct val="100000"/>
              </a:lnSpc>
              <a:buFontTx/>
              <a:buNone/>
              <a:defRPr b="1" i="0" cap="all" baseline="0">
                <a:latin typeface="Helvetica" pitchFamily="2" charset="0"/>
              </a:defRPr>
            </a:lvl1pPr>
          </a:lstStyle>
          <a:p>
            <a:pPr lvl="0"/>
            <a:r>
              <a:rPr lang="en-US" dirty="0"/>
              <a:t>SUBHEAD</a:t>
            </a:r>
          </a:p>
        </p:txBody>
      </p:sp>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4" name="Title 3">
            <a:extLst>
              <a:ext uri="{FF2B5EF4-FFF2-40B4-BE49-F238E27FC236}">
                <a16:creationId xmlns:a16="http://schemas.microsoft.com/office/drawing/2014/main" id="{34576D38-1D07-4944-9AE7-710415891258}"/>
              </a:ext>
            </a:extLst>
          </p:cNvPr>
          <p:cNvSpPr>
            <a:spLocks noGrp="1"/>
          </p:cNvSpPr>
          <p:nvPr>
            <p:ph type="title" hasCustomPrompt="1"/>
          </p:nvPr>
        </p:nvSpPr>
        <p:spPr/>
        <p:txBody>
          <a:bodyPr/>
          <a:lstStyle/>
          <a:p>
            <a:r>
              <a:rPr lang="en-US" dirty="0"/>
              <a:t>Header w/copy and bullets</a:t>
            </a:r>
          </a:p>
        </p:txBody>
      </p:sp>
      <p:sp>
        <p:nvSpPr>
          <p:cNvPr id="5" name="Text Placeholder 4">
            <a:extLst>
              <a:ext uri="{FF2B5EF4-FFF2-40B4-BE49-F238E27FC236}">
                <a16:creationId xmlns:a16="http://schemas.microsoft.com/office/drawing/2014/main" id="{FEB3799F-3DE7-0C45-B34C-091D879B69B2}"/>
              </a:ext>
            </a:extLst>
          </p:cNvPr>
          <p:cNvSpPr>
            <a:spLocks noGrp="1"/>
          </p:cNvSpPr>
          <p:nvPr>
            <p:ph type="body" sz="quarter" idx="21" hasCustomPrompt="1"/>
          </p:nvPr>
        </p:nvSpPr>
        <p:spPr>
          <a:xfrm>
            <a:off x="1463041" y="3048001"/>
            <a:ext cx="9144000" cy="518519"/>
          </a:xfrm>
        </p:spPr>
        <p:txBody>
          <a:bodyPr lIns="365760">
            <a:spAutoFit/>
          </a:bodyPr>
          <a:lstStyle>
            <a:lvl1pPr>
              <a:defRPr/>
            </a:lvl1pPr>
          </a:lstStyle>
          <a:p>
            <a:pPr lvl="0"/>
            <a:r>
              <a:rPr lang="en-US" dirty="0"/>
              <a:t>Most bulleted slides should have no more than 5 bullets with only about 5-6 words per bullet.</a:t>
            </a:r>
          </a:p>
        </p:txBody>
      </p:sp>
    </p:spTree>
    <p:extLst>
      <p:ext uri="{BB962C8B-B14F-4D97-AF65-F5344CB8AC3E}">
        <p14:creationId xmlns:p14="http://schemas.microsoft.com/office/powerpoint/2010/main" val="1071089181"/>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Header w/table">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3" name="Title 2">
            <a:extLst>
              <a:ext uri="{FF2B5EF4-FFF2-40B4-BE49-F238E27FC236}">
                <a16:creationId xmlns:a16="http://schemas.microsoft.com/office/drawing/2014/main" id="{3BE623E0-A664-AE40-BA0B-DD28927DB98C}"/>
              </a:ext>
            </a:extLst>
          </p:cNvPr>
          <p:cNvSpPr>
            <a:spLocks noGrp="1"/>
          </p:cNvSpPr>
          <p:nvPr>
            <p:ph type="title" hasCustomPrompt="1"/>
          </p:nvPr>
        </p:nvSpPr>
        <p:spPr/>
        <p:txBody>
          <a:bodyPr/>
          <a:lstStyle/>
          <a:p>
            <a:r>
              <a:rPr lang="en-US" dirty="0"/>
              <a:t>Header w/table</a:t>
            </a:r>
          </a:p>
        </p:txBody>
      </p:sp>
      <p:sp>
        <p:nvSpPr>
          <p:cNvPr id="4" name="Table Placeholder 3">
            <a:extLst>
              <a:ext uri="{FF2B5EF4-FFF2-40B4-BE49-F238E27FC236}">
                <a16:creationId xmlns:a16="http://schemas.microsoft.com/office/drawing/2014/main" id="{DC239404-90E7-C24E-AFE4-2269257F0B4F}"/>
              </a:ext>
            </a:extLst>
          </p:cNvPr>
          <p:cNvSpPr>
            <a:spLocks noGrp="1"/>
          </p:cNvSpPr>
          <p:nvPr>
            <p:ph type="tbl" sz="quarter" idx="20"/>
          </p:nvPr>
        </p:nvSpPr>
        <p:spPr>
          <a:xfrm>
            <a:off x="1463040" y="1584960"/>
            <a:ext cx="8534400" cy="260071"/>
          </a:xfrm>
          <a:prstGeom prst="rect">
            <a:avLst/>
          </a:prstGeom>
          <a:solidFill>
            <a:srgbClr val="DBE7F5"/>
          </a:solidFill>
        </p:spPr>
        <p:txBody>
          <a:bodyPr anchor="t" anchorCtr="1"/>
          <a:lstStyle>
            <a:lvl1pPr marL="0" indent="0" algn="ctr">
              <a:buNone/>
              <a:defRPr>
                <a:solidFill>
                  <a:srgbClr val="898989"/>
                </a:solidFill>
              </a:defRPr>
            </a:lvl1pPr>
          </a:lstStyle>
          <a:p>
            <a:r>
              <a:rPr lang="en-US"/>
              <a:t>Click icon to add table</a:t>
            </a:r>
            <a:endParaRPr lang="en-US" dirty="0"/>
          </a:p>
        </p:txBody>
      </p:sp>
      <p:sp>
        <p:nvSpPr>
          <p:cNvPr id="7" name="Text Placeholder 3">
            <a:extLst>
              <a:ext uri="{FF2B5EF4-FFF2-40B4-BE49-F238E27FC236}">
                <a16:creationId xmlns:a16="http://schemas.microsoft.com/office/drawing/2014/main" id="{333AD3F6-9F07-D947-93D3-62C883A521CD}"/>
              </a:ext>
            </a:extLst>
          </p:cNvPr>
          <p:cNvSpPr>
            <a:spLocks noGrp="1"/>
          </p:cNvSpPr>
          <p:nvPr>
            <p:ph type="body" sz="quarter" idx="12" hasCustomPrompt="1"/>
          </p:nvPr>
        </p:nvSpPr>
        <p:spPr>
          <a:xfrm>
            <a:off x="10319746" y="1584961"/>
            <a:ext cx="1262655" cy="1805623"/>
          </a:xfrm>
          <a:prstGeom prst="rect">
            <a:avLst/>
          </a:prstGeom>
        </p:spPr>
        <p:txBody>
          <a:bodyPr wrap="square" lIns="0">
            <a:spAutoFit/>
          </a:bodyPr>
          <a:lstStyle>
            <a:lvl1pPr marL="0" indent="0" algn="l">
              <a:lnSpc>
                <a:spcPct val="100000"/>
              </a:lnSpc>
              <a:buNone/>
              <a:defRPr sz="1067" b="0">
                <a:solidFill>
                  <a:srgbClr val="FC28FC"/>
                </a:solidFill>
              </a:defRPr>
            </a:lvl1pPr>
            <a:lvl2pPr marL="457189" indent="0">
              <a:buNone/>
              <a:defRPr>
                <a:solidFill>
                  <a:srgbClr val="FF0000"/>
                </a:solidFill>
              </a:defRPr>
            </a:lvl2pPr>
            <a:lvl3pPr marL="914377" indent="0">
              <a:buNone/>
              <a:defRPr>
                <a:solidFill>
                  <a:srgbClr val="FF0000"/>
                </a:solidFill>
              </a:defRPr>
            </a:lvl3pPr>
            <a:lvl4pPr marL="1371566" indent="0">
              <a:buNone/>
              <a:defRPr>
                <a:solidFill>
                  <a:srgbClr val="FF0000"/>
                </a:solidFill>
              </a:defRPr>
            </a:lvl4pPr>
            <a:lvl5pPr marL="1828754" indent="0">
              <a:buNone/>
              <a:defRPr>
                <a:solidFill>
                  <a:srgbClr val="FF0000"/>
                </a:solidFill>
              </a:defRPr>
            </a:lvl5pPr>
          </a:lstStyle>
          <a:p>
            <a:pPr lvl="0"/>
            <a:r>
              <a:rPr lang="en-US" dirty="0"/>
              <a:t>Input data using the custom table. If you’re not sure you’ll need this table, we recommend HIDING the slide temporarily instead of deleting it. Once deleted, the custom table can be recovered from the master source file. </a:t>
            </a:r>
          </a:p>
        </p:txBody>
      </p:sp>
    </p:spTree>
    <p:extLst>
      <p:ext uri="{BB962C8B-B14F-4D97-AF65-F5344CB8AC3E}">
        <p14:creationId xmlns:p14="http://schemas.microsoft.com/office/powerpoint/2010/main" val="2414861368"/>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Header w/two columns">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BA3E27AB-E22C-2E4F-A3EA-44DAE3ABD63C}"/>
              </a:ext>
            </a:extLst>
          </p:cNvPr>
          <p:cNvSpPr>
            <a:spLocks noGrp="1"/>
          </p:cNvSpPr>
          <p:nvPr>
            <p:ph type="body" sz="quarter" idx="13" hasCustomPrompt="1"/>
          </p:nvPr>
        </p:nvSpPr>
        <p:spPr>
          <a:xfrm>
            <a:off x="1463040" y="2072640"/>
            <a:ext cx="4511040" cy="1553054"/>
          </a:xfrm>
          <a:prstGeom prst="rect">
            <a:avLst/>
          </a:prstGeom>
        </p:spPr>
        <p:txBody>
          <a:bodyPr>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24" name="Text Placeholder 23">
            <a:extLst>
              <a:ext uri="{FF2B5EF4-FFF2-40B4-BE49-F238E27FC236}">
                <a16:creationId xmlns:a16="http://schemas.microsoft.com/office/drawing/2014/main" id="{B75E8B6C-2945-AB43-B572-F1D51C630C53}"/>
              </a:ext>
            </a:extLst>
          </p:cNvPr>
          <p:cNvSpPr>
            <a:spLocks noGrp="1"/>
          </p:cNvSpPr>
          <p:nvPr>
            <p:ph type="body" sz="quarter" idx="15" hasCustomPrompt="1"/>
          </p:nvPr>
        </p:nvSpPr>
        <p:spPr>
          <a:xfrm>
            <a:off x="1463040" y="1584960"/>
            <a:ext cx="4511040" cy="287259"/>
          </a:xfrm>
          <a:prstGeom prst="rect">
            <a:avLst/>
          </a:prstGeom>
        </p:spPr>
        <p:txBody>
          <a:bodyPr>
            <a:spAutoFit/>
          </a:bodyPr>
          <a:lstStyle>
            <a:lvl1pPr marL="0" indent="0">
              <a:lnSpc>
                <a:spcPct val="100000"/>
              </a:lnSpc>
              <a:buFontTx/>
              <a:buNone/>
              <a:defRPr b="1" i="0" cap="all" baseline="0">
                <a:latin typeface="Helvetica" pitchFamily="2" charset="0"/>
              </a:defRPr>
            </a:lvl1pPr>
          </a:lstStyle>
          <a:p>
            <a:pPr lvl="0"/>
            <a:r>
              <a:rPr lang="en-US" dirty="0"/>
              <a:t>Column One Subhead</a:t>
            </a:r>
          </a:p>
        </p:txBody>
      </p:sp>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6705600" y="2072640"/>
            <a:ext cx="4511040" cy="1553054"/>
          </a:xfrm>
          <a:prstGeom prst="rect">
            <a:avLst/>
          </a:prstGeom>
        </p:spPr>
        <p:txBody>
          <a:bodyPr>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6705600" y="1584960"/>
            <a:ext cx="4511040" cy="287259"/>
          </a:xfrm>
          <a:prstGeom prst="rect">
            <a:avLst/>
          </a:prstGeom>
        </p:spPr>
        <p:txBody>
          <a:bodyPr>
            <a:spAutoFit/>
          </a:bodyPr>
          <a:lstStyle>
            <a:lvl1pPr marL="0" indent="0">
              <a:lnSpc>
                <a:spcPct val="100000"/>
              </a:lnSpc>
              <a:buFontTx/>
              <a:buNone/>
              <a:defRPr b="1" i="0" cap="all" baseline="0">
                <a:latin typeface="Helvetica" pitchFamily="2" charset="0"/>
              </a:defRPr>
            </a:lvl1pPr>
          </a:lstStyle>
          <a:p>
            <a:pPr lvl="0"/>
            <a:r>
              <a:rPr lang="en-US" dirty="0"/>
              <a:t>Column Two Subhead</a:t>
            </a:r>
          </a:p>
        </p:txBody>
      </p:sp>
      <p:sp>
        <p:nvSpPr>
          <p:cNvPr id="2" name="Title 1">
            <a:extLst>
              <a:ext uri="{FF2B5EF4-FFF2-40B4-BE49-F238E27FC236}">
                <a16:creationId xmlns:a16="http://schemas.microsoft.com/office/drawing/2014/main" id="{B3E3FFDB-27DF-174A-9ED2-F20F22E29A5C}"/>
              </a:ext>
            </a:extLst>
          </p:cNvPr>
          <p:cNvSpPr>
            <a:spLocks noGrp="1"/>
          </p:cNvSpPr>
          <p:nvPr>
            <p:ph type="title" hasCustomPrompt="1"/>
          </p:nvPr>
        </p:nvSpPr>
        <p:spPr/>
        <p:txBody>
          <a:bodyPr/>
          <a:lstStyle/>
          <a:p>
            <a:r>
              <a:rPr lang="en-US" dirty="0"/>
              <a:t>Header w/two columns</a:t>
            </a:r>
          </a:p>
        </p:txBody>
      </p:sp>
    </p:spTree>
    <p:extLst>
      <p:ext uri="{BB962C8B-B14F-4D97-AF65-F5344CB8AC3E}">
        <p14:creationId xmlns:p14="http://schemas.microsoft.com/office/powerpoint/2010/main" val="1332465709"/>
      </p:ext>
    </p:extLst>
  </p:cSld>
  <p:clrMapOvr>
    <a:masterClrMapping/>
  </p:clrMapOvr>
  <p:extLst>
    <p:ext uri="{DCECCB84-F9BA-43D5-87BE-67443E8EF086}">
      <p15:sldGuideLst xmlns:p15="http://schemas.microsoft.com/office/powerpoint/2012/main">
        <p15:guide id="1" pos="2880">
          <p15:clr>
            <a:srgbClr val="FBAE40"/>
          </p15:clr>
        </p15:guide>
        <p15:guide id="2" pos="3096">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Header w/table">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3" name="Title 2">
            <a:extLst>
              <a:ext uri="{FF2B5EF4-FFF2-40B4-BE49-F238E27FC236}">
                <a16:creationId xmlns:a16="http://schemas.microsoft.com/office/drawing/2014/main" id="{3BE623E0-A664-AE40-BA0B-DD28927DB98C}"/>
              </a:ext>
            </a:extLst>
          </p:cNvPr>
          <p:cNvSpPr>
            <a:spLocks noGrp="1"/>
          </p:cNvSpPr>
          <p:nvPr>
            <p:ph type="title" hasCustomPrompt="1"/>
          </p:nvPr>
        </p:nvSpPr>
        <p:spPr/>
        <p:txBody>
          <a:bodyPr/>
          <a:lstStyle/>
          <a:p>
            <a:r>
              <a:rPr lang="en-US" dirty="0"/>
              <a:t>Header w/table</a:t>
            </a:r>
          </a:p>
        </p:txBody>
      </p:sp>
      <p:sp>
        <p:nvSpPr>
          <p:cNvPr id="4" name="Table Placeholder 3">
            <a:extLst>
              <a:ext uri="{FF2B5EF4-FFF2-40B4-BE49-F238E27FC236}">
                <a16:creationId xmlns:a16="http://schemas.microsoft.com/office/drawing/2014/main" id="{DC239404-90E7-C24E-AFE4-2269257F0B4F}"/>
              </a:ext>
            </a:extLst>
          </p:cNvPr>
          <p:cNvSpPr>
            <a:spLocks noGrp="1"/>
          </p:cNvSpPr>
          <p:nvPr>
            <p:ph type="tbl" sz="quarter" idx="20"/>
          </p:nvPr>
        </p:nvSpPr>
        <p:spPr>
          <a:xfrm>
            <a:off x="1463040" y="1584960"/>
            <a:ext cx="8534400" cy="260071"/>
          </a:xfrm>
          <a:prstGeom prst="rect">
            <a:avLst/>
          </a:prstGeom>
          <a:solidFill>
            <a:srgbClr val="DBE7F5"/>
          </a:solidFill>
        </p:spPr>
        <p:txBody>
          <a:bodyPr anchor="t" anchorCtr="1"/>
          <a:lstStyle>
            <a:lvl1pPr marL="0" indent="0" algn="ctr">
              <a:buNone/>
              <a:defRPr>
                <a:solidFill>
                  <a:srgbClr val="898989"/>
                </a:solidFill>
              </a:defRPr>
            </a:lvl1pPr>
          </a:lstStyle>
          <a:p>
            <a:r>
              <a:rPr lang="en-US"/>
              <a:t>Click icon to add table</a:t>
            </a:r>
            <a:endParaRPr lang="en-US" dirty="0"/>
          </a:p>
        </p:txBody>
      </p:sp>
      <p:sp>
        <p:nvSpPr>
          <p:cNvPr id="7" name="Text Placeholder 3">
            <a:extLst>
              <a:ext uri="{FF2B5EF4-FFF2-40B4-BE49-F238E27FC236}">
                <a16:creationId xmlns:a16="http://schemas.microsoft.com/office/drawing/2014/main" id="{333AD3F6-9F07-D947-93D3-62C883A521CD}"/>
              </a:ext>
            </a:extLst>
          </p:cNvPr>
          <p:cNvSpPr>
            <a:spLocks noGrp="1"/>
          </p:cNvSpPr>
          <p:nvPr>
            <p:ph type="body" sz="quarter" idx="12" hasCustomPrompt="1"/>
          </p:nvPr>
        </p:nvSpPr>
        <p:spPr>
          <a:xfrm>
            <a:off x="10319746" y="1584961"/>
            <a:ext cx="1262655" cy="1805623"/>
          </a:xfrm>
          <a:prstGeom prst="rect">
            <a:avLst/>
          </a:prstGeom>
        </p:spPr>
        <p:txBody>
          <a:bodyPr wrap="square" lIns="0">
            <a:spAutoFit/>
          </a:bodyPr>
          <a:lstStyle>
            <a:lvl1pPr marL="0" indent="0" algn="l">
              <a:lnSpc>
                <a:spcPct val="100000"/>
              </a:lnSpc>
              <a:buNone/>
              <a:defRPr sz="1067" b="0">
                <a:solidFill>
                  <a:srgbClr val="FC28FC"/>
                </a:solidFill>
              </a:defRPr>
            </a:lvl1pPr>
            <a:lvl2pPr marL="457189" indent="0">
              <a:buNone/>
              <a:defRPr>
                <a:solidFill>
                  <a:srgbClr val="FF0000"/>
                </a:solidFill>
              </a:defRPr>
            </a:lvl2pPr>
            <a:lvl3pPr marL="914377" indent="0">
              <a:buNone/>
              <a:defRPr>
                <a:solidFill>
                  <a:srgbClr val="FF0000"/>
                </a:solidFill>
              </a:defRPr>
            </a:lvl3pPr>
            <a:lvl4pPr marL="1371566" indent="0">
              <a:buNone/>
              <a:defRPr>
                <a:solidFill>
                  <a:srgbClr val="FF0000"/>
                </a:solidFill>
              </a:defRPr>
            </a:lvl4pPr>
            <a:lvl5pPr marL="1828754" indent="0">
              <a:buNone/>
              <a:defRPr>
                <a:solidFill>
                  <a:srgbClr val="FF0000"/>
                </a:solidFill>
              </a:defRPr>
            </a:lvl5pPr>
          </a:lstStyle>
          <a:p>
            <a:pPr lvl="0"/>
            <a:r>
              <a:rPr lang="en-US" dirty="0"/>
              <a:t>Input data using the custom table. If you’re not sure you’ll need this table, we recommend HIDING the slide temporarily instead of deleting it. Once deleted, the custom table can be recovered from the master source file. </a:t>
            </a:r>
          </a:p>
        </p:txBody>
      </p:sp>
    </p:spTree>
    <p:extLst>
      <p:ext uri="{BB962C8B-B14F-4D97-AF65-F5344CB8AC3E}">
        <p14:creationId xmlns:p14="http://schemas.microsoft.com/office/powerpoint/2010/main" val="4010907149"/>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Header w/one image on Left">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6096000" y="2072640"/>
            <a:ext cx="5120637" cy="1553054"/>
          </a:xfrm>
          <a:prstGeom prst="rect">
            <a:avLst/>
          </a:prstGeom>
        </p:spPr>
        <p:txBody>
          <a:bodyPr lIns="36576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6095999" y="1584960"/>
            <a:ext cx="5120639" cy="287259"/>
          </a:xfrm>
          <a:prstGeom prst="rect">
            <a:avLst/>
          </a:prstGeom>
        </p:spPr>
        <p:txBody>
          <a:bodyPr lIns="365760" rIns="0">
            <a:spAutoFit/>
          </a:bodyPr>
          <a:lstStyle>
            <a:lvl1pPr marL="0" indent="0">
              <a:lnSpc>
                <a:spcPct val="100000"/>
              </a:lnSpc>
              <a:buFontTx/>
              <a:buNone/>
              <a:defRPr b="1" i="0" cap="all" baseline="0">
                <a:latin typeface="Helvetica" pitchFamily="2" charset="0"/>
              </a:defRPr>
            </a:lvl1pPr>
          </a:lstStyle>
          <a:p>
            <a:pPr lvl="0"/>
            <a:r>
              <a:rPr lang="en-US" dirty="0"/>
              <a:t>SUBHEAD</a:t>
            </a:r>
          </a:p>
        </p:txBody>
      </p:sp>
      <p:sp>
        <p:nvSpPr>
          <p:cNvPr id="3" name="Picture Placeholder 2">
            <a:extLst>
              <a:ext uri="{FF2B5EF4-FFF2-40B4-BE49-F238E27FC236}">
                <a16:creationId xmlns:a16="http://schemas.microsoft.com/office/drawing/2014/main" id="{3567B317-BBC9-8047-B52F-0FE9612A42BF}"/>
              </a:ext>
            </a:extLst>
          </p:cNvPr>
          <p:cNvSpPr>
            <a:spLocks noGrp="1"/>
          </p:cNvSpPr>
          <p:nvPr>
            <p:ph type="pic" sz="quarter" idx="22"/>
          </p:nvPr>
        </p:nvSpPr>
        <p:spPr>
          <a:xfrm>
            <a:off x="853440" y="1584960"/>
            <a:ext cx="524256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2" name="Title 1">
            <a:extLst>
              <a:ext uri="{FF2B5EF4-FFF2-40B4-BE49-F238E27FC236}">
                <a16:creationId xmlns:a16="http://schemas.microsoft.com/office/drawing/2014/main" id="{E9E129D3-DC40-9145-85FB-07D3D32FEFDC}"/>
              </a:ext>
            </a:extLst>
          </p:cNvPr>
          <p:cNvSpPr>
            <a:spLocks noGrp="1"/>
          </p:cNvSpPr>
          <p:nvPr>
            <p:ph type="title" hasCustomPrompt="1"/>
          </p:nvPr>
        </p:nvSpPr>
        <p:spPr/>
        <p:txBody>
          <a:bodyPr/>
          <a:lstStyle/>
          <a:p>
            <a:r>
              <a:rPr lang="en-US" dirty="0"/>
              <a:t>Header w/one image on left</a:t>
            </a:r>
          </a:p>
        </p:txBody>
      </p:sp>
    </p:spTree>
    <p:extLst>
      <p:ext uri="{BB962C8B-B14F-4D97-AF65-F5344CB8AC3E}">
        <p14:creationId xmlns:p14="http://schemas.microsoft.com/office/powerpoint/2010/main" val="3107081304"/>
      </p:ext>
    </p:extLst>
  </p:cSld>
  <p:clrMapOvr>
    <a:masterClrMapping/>
  </p:clrMapOvr>
  <p:extLst>
    <p:ext uri="{DCECCB84-F9BA-43D5-87BE-67443E8EF086}">
      <p15:sldGuideLst xmlns:p15="http://schemas.microsoft.com/office/powerpoint/2012/main">
        <p15:guide id="1" pos="2880">
          <p15:clr>
            <a:srgbClr val="FBAE40"/>
          </p15:clr>
        </p15:guide>
        <p15:guide id="2" pos="312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Header w/one image on Right">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853439" y="2072640"/>
            <a:ext cx="5120640" cy="1553054"/>
          </a:xfrm>
          <a:prstGeom prst="rect">
            <a:avLst/>
          </a:prstGeom>
        </p:spPr>
        <p:txBody>
          <a:bodyPr lIns="0" rIns="36576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853441" y="1584960"/>
            <a:ext cx="5120639" cy="292608"/>
          </a:xfrm>
          <a:prstGeom prst="rect">
            <a:avLst/>
          </a:prstGeom>
        </p:spPr>
        <p:txBody>
          <a:bodyPr lIns="0" rIns="365760"/>
          <a:lstStyle>
            <a:lvl1pPr marL="0" indent="0">
              <a:lnSpc>
                <a:spcPct val="100000"/>
              </a:lnSpc>
              <a:buFontTx/>
              <a:buNone/>
              <a:defRPr b="1" i="0" cap="all" baseline="0">
                <a:latin typeface="Helvetica" pitchFamily="2" charset="0"/>
              </a:defRPr>
            </a:lvl1pPr>
          </a:lstStyle>
          <a:p>
            <a:pPr lvl="0"/>
            <a:r>
              <a:rPr lang="en-US" dirty="0"/>
              <a:t>SUBHEAD</a:t>
            </a:r>
          </a:p>
        </p:txBody>
      </p:sp>
      <p:sp>
        <p:nvSpPr>
          <p:cNvPr id="3" name="Picture Placeholder 2">
            <a:extLst>
              <a:ext uri="{FF2B5EF4-FFF2-40B4-BE49-F238E27FC236}">
                <a16:creationId xmlns:a16="http://schemas.microsoft.com/office/drawing/2014/main" id="{3567B317-BBC9-8047-B52F-0FE9612A42BF}"/>
              </a:ext>
            </a:extLst>
          </p:cNvPr>
          <p:cNvSpPr>
            <a:spLocks noGrp="1"/>
          </p:cNvSpPr>
          <p:nvPr>
            <p:ph type="pic" sz="quarter" idx="22"/>
          </p:nvPr>
        </p:nvSpPr>
        <p:spPr>
          <a:xfrm>
            <a:off x="5974079" y="1584960"/>
            <a:ext cx="524256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2" name="Title 1">
            <a:extLst>
              <a:ext uri="{FF2B5EF4-FFF2-40B4-BE49-F238E27FC236}">
                <a16:creationId xmlns:a16="http://schemas.microsoft.com/office/drawing/2014/main" id="{E9E129D3-DC40-9145-85FB-07D3D32FEFDC}"/>
              </a:ext>
            </a:extLst>
          </p:cNvPr>
          <p:cNvSpPr>
            <a:spLocks noGrp="1"/>
          </p:cNvSpPr>
          <p:nvPr>
            <p:ph type="title" hasCustomPrompt="1"/>
          </p:nvPr>
        </p:nvSpPr>
        <p:spPr/>
        <p:txBody>
          <a:bodyPr/>
          <a:lstStyle/>
          <a:p>
            <a:r>
              <a:rPr lang="en-US" dirty="0"/>
              <a:t>Header w/one image on right</a:t>
            </a:r>
          </a:p>
        </p:txBody>
      </p:sp>
    </p:spTree>
    <p:extLst>
      <p:ext uri="{BB962C8B-B14F-4D97-AF65-F5344CB8AC3E}">
        <p14:creationId xmlns:p14="http://schemas.microsoft.com/office/powerpoint/2010/main" val="2290492386"/>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Header w/two images">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2083852" y="1584960"/>
            <a:ext cx="2537554" cy="260071"/>
          </a:xfrm>
          <a:prstGeom prst="rect">
            <a:avLst/>
          </a:prstGeom>
          <a:solidFill>
            <a:srgbClr val="DBE7F5"/>
          </a:solidFill>
        </p:spPr>
        <p:txBody>
          <a:bodyPr wrap="none"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2" name="Text Placeholder 19">
            <a:extLst>
              <a:ext uri="{FF2B5EF4-FFF2-40B4-BE49-F238E27FC236}">
                <a16:creationId xmlns:a16="http://schemas.microsoft.com/office/drawing/2014/main" id="{1F4621DD-0EC3-7B40-9C5B-544E9945AB7E}"/>
              </a:ext>
            </a:extLst>
          </p:cNvPr>
          <p:cNvSpPr>
            <a:spLocks noGrp="1"/>
          </p:cNvSpPr>
          <p:nvPr>
            <p:ph type="body" sz="quarter" idx="28" hasCustomPrompt="1"/>
          </p:nvPr>
        </p:nvSpPr>
        <p:spPr>
          <a:xfrm>
            <a:off x="853441" y="4389121"/>
            <a:ext cx="4998719" cy="961930"/>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2" name="Title 1">
            <a:extLst>
              <a:ext uri="{FF2B5EF4-FFF2-40B4-BE49-F238E27FC236}">
                <a16:creationId xmlns:a16="http://schemas.microsoft.com/office/drawing/2014/main" id="{83A7ADB9-B0E1-624C-B3FB-2E094D93977F}"/>
              </a:ext>
            </a:extLst>
          </p:cNvPr>
          <p:cNvSpPr>
            <a:spLocks noGrp="1"/>
          </p:cNvSpPr>
          <p:nvPr>
            <p:ph type="title" hasCustomPrompt="1"/>
          </p:nvPr>
        </p:nvSpPr>
        <p:spPr/>
        <p:txBody>
          <a:bodyPr/>
          <a:lstStyle/>
          <a:p>
            <a:r>
              <a:rPr lang="en-US" dirty="0"/>
              <a:t>Header w/two images</a:t>
            </a:r>
          </a:p>
        </p:txBody>
      </p:sp>
      <p:sp>
        <p:nvSpPr>
          <p:cNvPr id="13" name="Picture Placeholder 2">
            <a:extLst>
              <a:ext uri="{FF2B5EF4-FFF2-40B4-BE49-F238E27FC236}">
                <a16:creationId xmlns:a16="http://schemas.microsoft.com/office/drawing/2014/main" id="{9C652879-E485-9847-B5DA-F17C66D89A13}"/>
              </a:ext>
            </a:extLst>
          </p:cNvPr>
          <p:cNvSpPr>
            <a:spLocks noGrp="1"/>
          </p:cNvSpPr>
          <p:nvPr>
            <p:ph type="pic" sz="quarter" idx="29"/>
          </p:nvPr>
        </p:nvSpPr>
        <p:spPr>
          <a:xfrm>
            <a:off x="7448503" y="1584960"/>
            <a:ext cx="2537554" cy="260071"/>
          </a:xfrm>
          <a:prstGeom prst="rect">
            <a:avLst/>
          </a:prstGeom>
          <a:solidFill>
            <a:srgbClr val="DBE7F5"/>
          </a:solidFill>
        </p:spPr>
        <p:txBody>
          <a:bodyPr wrap="none"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4" name="Text Placeholder 19">
            <a:extLst>
              <a:ext uri="{FF2B5EF4-FFF2-40B4-BE49-F238E27FC236}">
                <a16:creationId xmlns:a16="http://schemas.microsoft.com/office/drawing/2014/main" id="{3075D6A2-6D65-FC47-AC64-35561CC02CFD}"/>
              </a:ext>
            </a:extLst>
          </p:cNvPr>
          <p:cNvSpPr>
            <a:spLocks noGrp="1"/>
          </p:cNvSpPr>
          <p:nvPr>
            <p:ph type="body" sz="quarter" idx="30" hasCustomPrompt="1"/>
          </p:nvPr>
        </p:nvSpPr>
        <p:spPr>
          <a:xfrm>
            <a:off x="6217921" y="4389121"/>
            <a:ext cx="4998719" cy="961930"/>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Tree>
    <p:extLst>
      <p:ext uri="{BB962C8B-B14F-4D97-AF65-F5344CB8AC3E}">
        <p14:creationId xmlns:p14="http://schemas.microsoft.com/office/powerpoint/2010/main" val="601542042"/>
      </p:ext>
    </p:extLst>
  </p:cSld>
  <p:clrMapOvr>
    <a:masterClrMapping/>
  </p:clrMapOvr>
  <p:extLst>
    <p:ext uri="{DCECCB84-F9BA-43D5-87BE-67443E8EF086}">
      <p15:sldGuideLst xmlns:p15="http://schemas.microsoft.com/office/powerpoint/2012/main"/>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Small header w/two captioned images captions">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a:xfrm>
            <a:off x="11582400" y="6339840"/>
            <a:ext cx="609600" cy="422744"/>
          </a:xfrm>
        </p:spPr>
        <p:txBody>
          <a:bodyPr/>
          <a:lstStyle/>
          <a:p>
            <a:fld id="{F114CDC3-9E22-AF4C-8D2B-4B9CC09A5AA0}" type="slidenum">
              <a:rPr lang="en-US" smtClean="0"/>
              <a:t>‹#›</a:t>
            </a:fld>
            <a:endParaRPr lang="en-US"/>
          </a:p>
        </p:txBody>
      </p:sp>
      <p:sp>
        <p:nvSpPr>
          <p:cNvPr id="2" name="Rectangle 1">
            <a:extLst>
              <a:ext uri="{FF2B5EF4-FFF2-40B4-BE49-F238E27FC236}">
                <a16:creationId xmlns:a16="http://schemas.microsoft.com/office/drawing/2014/main" id="{3735DA87-8D0D-5646-9263-BA8534F57B0F}"/>
              </a:ext>
            </a:extLst>
          </p:cNvPr>
          <p:cNvSpPr/>
          <p:nvPr/>
        </p:nvSpPr>
        <p:spPr>
          <a:xfrm>
            <a:off x="0" y="0"/>
            <a:ext cx="12192000" cy="15585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0" name="Title 1">
            <a:extLst>
              <a:ext uri="{FF2B5EF4-FFF2-40B4-BE49-F238E27FC236}">
                <a16:creationId xmlns:a16="http://schemas.microsoft.com/office/drawing/2014/main" id="{CD6FC555-1AA9-E647-94A1-A53C5C1DD7CF}"/>
              </a:ext>
            </a:extLst>
          </p:cNvPr>
          <p:cNvSpPr txBox="1">
            <a:spLocks/>
          </p:cNvSpPr>
          <p:nvPr/>
        </p:nvSpPr>
        <p:spPr>
          <a:xfrm>
            <a:off x="853439" y="487680"/>
            <a:ext cx="10363200" cy="365760"/>
          </a:xfrm>
          <a:prstGeom prst="rect">
            <a:avLst/>
          </a:prstGeom>
        </p:spPr>
        <p:txBody>
          <a:bodyPr vert="horz" wrap="none" lIns="0" tIns="0" rIns="0" bIns="0" rtlCol="0" anchor="t" anchorCtr="0">
            <a:noAutofit/>
          </a:bodyPr>
          <a:lstStyle>
            <a:lvl1pPr algn="l" defTabSz="685800" rtl="0" eaLnBrk="1" latinLnBrk="0" hangingPunct="1">
              <a:lnSpc>
                <a:spcPct val="90000"/>
              </a:lnSpc>
              <a:spcBef>
                <a:spcPct val="0"/>
              </a:spcBef>
              <a:buNone/>
              <a:defRPr sz="2800" b="1" i="0" kern="1200" baseline="0">
                <a:solidFill>
                  <a:srgbClr val="58595B"/>
                </a:solidFill>
                <a:latin typeface="Helvetica" pitchFamily="2" charset="0"/>
                <a:ea typeface="+mj-ea"/>
                <a:cs typeface="+mj-cs"/>
              </a:defRPr>
            </a:lvl1pPr>
          </a:lstStyle>
          <a:p>
            <a:r>
              <a:rPr lang="en-US" sz="2400" dirty="0"/>
              <a:t>Small Header w/two captioned images</a:t>
            </a:r>
          </a:p>
        </p:txBody>
      </p:sp>
      <p:sp>
        <p:nvSpPr>
          <p:cNvPr id="6" name="Header rule">
            <a:extLst>
              <a:ext uri="{FF2B5EF4-FFF2-40B4-BE49-F238E27FC236}">
                <a16:creationId xmlns:a16="http://schemas.microsoft.com/office/drawing/2014/main" id="{A64E2F76-6F70-6E41-8E67-76251B3CBB36}"/>
              </a:ext>
            </a:extLst>
          </p:cNvPr>
          <p:cNvSpPr/>
          <p:nvPr/>
        </p:nvSpPr>
        <p:spPr>
          <a:xfrm>
            <a:off x="853440" y="898199"/>
            <a:ext cx="10363200" cy="48768"/>
          </a:xfrm>
          <a:prstGeom prst="rect">
            <a:avLst/>
          </a:prstGeom>
          <a:solidFill>
            <a:srgbClr val="2774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2400" b="0" i="0" dirty="0">
              <a:latin typeface="Helvetica Regular" pitchFamily="2" charset="0"/>
            </a:endParaRPr>
          </a:p>
        </p:txBody>
      </p:sp>
      <p:sp>
        <p:nvSpPr>
          <p:cNvPr id="9" name="Text Placeholder 8">
            <a:extLst>
              <a:ext uri="{FF2B5EF4-FFF2-40B4-BE49-F238E27FC236}">
                <a16:creationId xmlns:a16="http://schemas.microsoft.com/office/drawing/2014/main" id="{8D21123F-3052-7448-8323-EBC781A2C598}"/>
              </a:ext>
            </a:extLst>
          </p:cNvPr>
          <p:cNvSpPr>
            <a:spLocks noGrp="1"/>
          </p:cNvSpPr>
          <p:nvPr>
            <p:ph type="body" sz="quarter" idx="24" hasCustomPrompt="1"/>
          </p:nvPr>
        </p:nvSpPr>
        <p:spPr>
          <a:xfrm>
            <a:off x="853267" y="5486401"/>
            <a:ext cx="4998719" cy="182038"/>
          </a:xfrm>
          <a:prstGeom prst="rect">
            <a:avLst/>
          </a:prstGeom>
        </p:spPr>
        <p:txBody>
          <a:bodyPr wrap="square" anchor="t" anchorCtr="0">
            <a:spAutoFit/>
          </a:bodyPr>
          <a:lstStyle>
            <a:lvl1pPr marL="0" indent="0">
              <a:lnSpc>
                <a:spcPts val="1467"/>
              </a:lnSpc>
              <a:buNone/>
              <a:defRPr sz="1067">
                <a:latin typeface="+mn-lt"/>
              </a:defRPr>
            </a:lvl1pPr>
            <a:lvl2pPr>
              <a:defRPr sz="1067">
                <a:latin typeface="+mn-lt"/>
              </a:defRPr>
            </a:lvl2pPr>
            <a:lvl3pPr>
              <a:defRPr sz="1067">
                <a:latin typeface="+mn-lt"/>
              </a:defRPr>
            </a:lvl3pPr>
            <a:lvl4pPr>
              <a:defRPr sz="1067">
                <a:latin typeface="+mn-lt"/>
              </a:defRPr>
            </a:lvl4pPr>
            <a:lvl5pPr>
              <a:defRPr sz="1067">
                <a:latin typeface="+mn-lt"/>
              </a:defRPr>
            </a:lvl5pPr>
          </a:lstStyle>
          <a:p>
            <a:pPr lvl="0"/>
            <a:r>
              <a:rPr lang="en-US" dirty="0"/>
              <a:t>Caption goes here, one line recommended, two lines max. lorem ipsum</a:t>
            </a:r>
          </a:p>
        </p:txBody>
      </p:sp>
      <p:sp>
        <p:nvSpPr>
          <p:cNvPr id="11" name="Rectangle 10">
            <a:extLst>
              <a:ext uri="{FF2B5EF4-FFF2-40B4-BE49-F238E27FC236}">
                <a16:creationId xmlns:a16="http://schemas.microsoft.com/office/drawing/2014/main" id="{15ECEDA9-F4E9-D546-AADD-9E9431B373F9}"/>
              </a:ext>
            </a:extLst>
          </p:cNvPr>
          <p:cNvSpPr/>
          <p:nvPr/>
        </p:nvSpPr>
        <p:spPr>
          <a:xfrm>
            <a:off x="0" y="0"/>
            <a:ext cx="12192000" cy="15585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 name="Title 1">
            <a:extLst>
              <a:ext uri="{FF2B5EF4-FFF2-40B4-BE49-F238E27FC236}">
                <a16:creationId xmlns:a16="http://schemas.microsoft.com/office/drawing/2014/main" id="{30B111C0-E62E-C246-80CF-91DB63D57A70}"/>
              </a:ext>
            </a:extLst>
          </p:cNvPr>
          <p:cNvSpPr txBox="1">
            <a:spLocks/>
          </p:cNvSpPr>
          <p:nvPr/>
        </p:nvSpPr>
        <p:spPr>
          <a:xfrm>
            <a:off x="853439" y="487680"/>
            <a:ext cx="10363200" cy="365760"/>
          </a:xfrm>
          <a:prstGeom prst="rect">
            <a:avLst/>
          </a:prstGeom>
        </p:spPr>
        <p:txBody>
          <a:bodyPr vert="horz" wrap="none" lIns="0" tIns="0" rIns="0" bIns="0" rtlCol="0" anchor="t" anchorCtr="0">
            <a:noAutofit/>
          </a:bodyPr>
          <a:lstStyle>
            <a:lvl1pPr algn="l" defTabSz="685800" rtl="0" eaLnBrk="1" latinLnBrk="0" hangingPunct="1">
              <a:lnSpc>
                <a:spcPct val="90000"/>
              </a:lnSpc>
              <a:spcBef>
                <a:spcPct val="0"/>
              </a:spcBef>
              <a:buNone/>
              <a:defRPr sz="2800" b="1" i="0" kern="1200" baseline="0">
                <a:solidFill>
                  <a:srgbClr val="58595B"/>
                </a:solidFill>
                <a:latin typeface="Helvetica" pitchFamily="2" charset="0"/>
                <a:ea typeface="+mj-ea"/>
                <a:cs typeface="+mj-cs"/>
              </a:defRPr>
            </a:lvl1pPr>
          </a:lstStyle>
          <a:p>
            <a:r>
              <a:rPr lang="en-US" sz="2400" dirty="0"/>
              <a:t>Small Header w/two captioned images</a:t>
            </a:r>
          </a:p>
        </p:txBody>
      </p:sp>
      <p:sp>
        <p:nvSpPr>
          <p:cNvPr id="13" name="Header rule">
            <a:extLst>
              <a:ext uri="{FF2B5EF4-FFF2-40B4-BE49-F238E27FC236}">
                <a16:creationId xmlns:a16="http://schemas.microsoft.com/office/drawing/2014/main" id="{89329647-72E2-B74F-AFC5-F88F766072F0}"/>
              </a:ext>
            </a:extLst>
          </p:cNvPr>
          <p:cNvSpPr/>
          <p:nvPr/>
        </p:nvSpPr>
        <p:spPr>
          <a:xfrm>
            <a:off x="853440" y="898199"/>
            <a:ext cx="10363200" cy="48768"/>
          </a:xfrm>
          <a:prstGeom prst="rect">
            <a:avLst/>
          </a:prstGeom>
          <a:solidFill>
            <a:srgbClr val="2774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2400" b="0" i="0" dirty="0">
              <a:latin typeface="Helvetica Regular" pitchFamily="2" charset="0"/>
            </a:endParaRPr>
          </a:p>
        </p:txBody>
      </p:sp>
      <p:sp>
        <p:nvSpPr>
          <p:cNvPr id="10" name="Picture Placeholder 2">
            <a:extLst>
              <a:ext uri="{FF2B5EF4-FFF2-40B4-BE49-F238E27FC236}">
                <a16:creationId xmlns:a16="http://schemas.microsoft.com/office/drawing/2014/main" id="{3B0E2BCC-7E9A-8848-B8C5-2789C328FDF4}"/>
              </a:ext>
            </a:extLst>
          </p:cNvPr>
          <p:cNvSpPr>
            <a:spLocks noGrp="1"/>
          </p:cNvSpPr>
          <p:nvPr>
            <p:ph type="pic" sz="quarter" idx="23"/>
          </p:nvPr>
        </p:nvSpPr>
        <p:spPr>
          <a:xfrm>
            <a:off x="853269" y="1385303"/>
            <a:ext cx="4998719" cy="4023360"/>
          </a:xfrm>
          <a:prstGeom prst="rect">
            <a:avLst/>
          </a:prstGeom>
          <a:solidFill>
            <a:srgbClr val="DBE7F5"/>
          </a:solidFill>
        </p:spPr>
        <p:txBody>
          <a:bodyPr wrap="none" tIns="182880"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6" name="Text Placeholder 8">
            <a:extLst>
              <a:ext uri="{FF2B5EF4-FFF2-40B4-BE49-F238E27FC236}">
                <a16:creationId xmlns:a16="http://schemas.microsoft.com/office/drawing/2014/main" id="{B9DA235E-5166-4A4E-85BC-FDE49E99E6E3}"/>
              </a:ext>
            </a:extLst>
          </p:cNvPr>
          <p:cNvSpPr>
            <a:spLocks noGrp="1"/>
          </p:cNvSpPr>
          <p:nvPr>
            <p:ph type="body" sz="quarter" idx="25" hasCustomPrompt="1"/>
          </p:nvPr>
        </p:nvSpPr>
        <p:spPr>
          <a:xfrm>
            <a:off x="6217919" y="5486401"/>
            <a:ext cx="4998719" cy="182038"/>
          </a:xfrm>
          <a:prstGeom prst="rect">
            <a:avLst/>
          </a:prstGeom>
        </p:spPr>
        <p:txBody>
          <a:bodyPr wrap="square" anchor="t" anchorCtr="0">
            <a:spAutoFit/>
          </a:bodyPr>
          <a:lstStyle>
            <a:lvl1pPr marL="0" indent="0">
              <a:lnSpc>
                <a:spcPts val="1467"/>
              </a:lnSpc>
              <a:buNone/>
              <a:defRPr sz="1067">
                <a:latin typeface="+mn-lt"/>
              </a:defRPr>
            </a:lvl1pPr>
            <a:lvl2pPr>
              <a:defRPr sz="1067">
                <a:latin typeface="+mn-lt"/>
              </a:defRPr>
            </a:lvl2pPr>
            <a:lvl3pPr>
              <a:defRPr sz="1067">
                <a:latin typeface="+mn-lt"/>
              </a:defRPr>
            </a:lvl3pPr>
            <a:lvl4pPr>
              <a:defRPr sz="1067">
                <a:latin typeface="+mn-lt"/>
              </a:defRPr>
            </a:lvl4pPr>
            <a:lvl5pPr>
              <a:defRPr sz="1067">
                <a:latin typeface="+mn-lt"/>
              </a:defRPr>
            </a:lvl5pPr>
          </a:lstStyle>
          <a:p>
            <a:pPr lvl="0"/>
            <a:r>
              <a:rPr lang="en-US" dirty="0"/>
              <a:t>Caption goes here, one line recommended, two lines max. lorem ipsum</a:t>
            </a:r>
          </a:p>
        </p:txBody>
      </p:sp>
      <p:sp>
        <p:nvSpPr>
          <p:cNvPr id="17" name="Picture Placeholder 2">
            <a:extLst>
              <a:ext uri="{FF2B5EF4-FFF2-40B4-BE49-F238E27FC236}">
                <a16:creationId xmlns:a16="http://schemas.microsoft.com/office/drawing/2014/main" id="{2298A9C0-48AD-FD43-A59A-12E1524D052B}"/>
              </a:ext>
            </a:extLst>
          </p:cNvPr>
          <p:cNvSpPr>
            <a:spLocks noGrp="1"/>
          </p:cNvSpPr>
          <p:nvPr>
            <p:ph type="pic" sz="quarter" idx="26"/>
          </p:nvPr>
        </p:nvSpPr>
        <p:spPr>
          <a:xfrm>
            <a:off x="6217921" y="1385303"/>
            <a:ext cx="4998719" cy="4023360"/>
          </a:xfrm>
          <a:prstGeom prst="rect">
            <a:avLst/>
          </a:prstGeom>
          <a:solidFill>
            <a:srgbClr val="DBE7F5"/>
          </a:solidFill>
        </p:spPr>
        <p:txBody>
          <a:bodyPr wrap="none" tIns="182880"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Tree>
    <p:extLst>
      <p:ext uri="{BB962C8B-B14F-4D97-AF65-F5344CB8AC3E}">
        <p14:creationId xmlns:p14="http://schemas.microsoft.com/office/powerpoint/2010/main" val="2809343129"/>
      </p:ext>
    </p:extLst>
  </p:cSld>
  <p:clrMapOvr>
    <a:masterClrMapping/>
  </p:clrMapOvr>
  <p:extLst>
    <p:ext uri="{DCECCB84-F9BA-43D5-87BE-67443E8EF086}">
      <p15:sldGuideLst xmlns:p15="http://schemas.microsoft.com/office/powerpoint/2012/main"/>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Header w/three images">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1230412" y="1584960"/>
            <a:ext cx="2537553" cy="260071"/>
          </a:xfrm>
          <a:prstGeom prst="rect">
            <a:avLst/>
          </a:prstGeom>
          <a:solidFill>
            <a:srgbClr val="DBE7F5"/>
          </a:solidFill>
        </p:spPr>
        <p:txBody>
          <a:bodyPr wrap="none"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6" name="Text Placeholder 19">
            <a:extLst>
              <a:ext uri="{FF2B5EF4-FFF2-40B4-BE49-F238E27FC236}">
                <a16:creationId xmlns:a16="http://schemas.microsoft.com/office/drawing/2014/main" id="{D690DD6C-A294-D34A-8F02-8254600AA0CF}"/>
              </a:ext>
            </a:extLst>
          </p:cNvPr>
          <p:cNvSpPr>
            <a:spLocks noGrp="1"/>
          </p:cNvSpPr>
          <p:nvPr>
            <p:ph type="body" sz="quarter" idx="24" hasCustomPrompt="1"/>
          </p:nvPr>
        </p:nvSpPr>
        <p:spPr>
          <a:xfrm>
            <a:off x="7924800" y="4389120"/>
            <a:ext cx="3291840" cy="1220527"/>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17" name="Picture Placeholder 2">
            <a:extLst>
              <a:ext uri="{FF2B5EF4-FFF2-40B4-BE49-F238E27FC236}">
                <a16:creationId xmlns:a16="http://schemas.microsoft.com/office/drawing/2014/main" id="{4893D48C-9A05-6D48-AEBE-B035AC90CB7B}"/>
              </a:ext>
            </a:extLst>
          </p:cNvPr>
          <p:cNvSpPr>
            <a:spLocks noGrp="1"/>
          </p:cNvSpPr>
          <p:nvPr>
            <p:ph type="pic" sz="quarter" idx="25"/>
          </p:nvPr>
        </p:nvSpPr>
        <p:spPr>
          <a:xfrm>
            <a:off x="7924800" y="1584960"/>
            <a:ext cx="329184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8" name="Text Placeholder 19">
            <a:extLst>
              <a:ext uri="{FF2B5EF4-FFF2-40B4-BE49-F238E27FC236}">
                <a16:creationId xmlns:a16="http://schemas.microsoft.com/office/drawing/2014/main" id="{8415C831-E177-844F-9712-8A40A7EF2C79}"/>
              </a:ext>
            </a:extLst>
          </p:cNvPr>
          <p:cNvSpPr>
            <a:spLocks noGrp="1"/>
          </p:cNvSpPr>
          <p:nvPr>
            <p:ph type="body" sz="quarter" idx="26" hasCustomPrompt="1"/>
          </p:nvPr>
        </p:nvSpPr>
        <p:spPr>
          <a:xfrm>
            <a:off x="4389120" y="4389120"/>
            <a:ext cx="3291840" cy="1220527"/>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19" name="Picture Placeholder 2">
            <a:extLst>
              <a:ext uri="{FF2B5EF4-FFF2-40B4-BE49-F238E27FC236}">
                <a16:creationId xmlns:a16="http://schemas.microsoft.com/office/drawing/2014/main" id="{2A52D487-6A99-CB44-ADDA-84E2583B5DE2}"/>
              </a:ext>
            </a:extLst>
          </p:cNvPr>
          <p:cNvSpPr>
            <a:spLocks noGrp="1"/>
          </p:cNvSpPr>
          <p:nvPr>
            <p:ph type="pic" sz="quarter" idx="27"/>
          </p:nvPr>
        </p:nvSpPr>
        <p:spPr>
          <a:xfrm>
            <a:off x="4389035" y="1584960"/>
            <a:ext cx="329184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2" name="Text Placeholder 19">
            <a:extLst>
              <a:ext uri="{FF2B5EF4-FFF2-40B4-BE49-F238E27FC236}">
                <a16:creationId xmlns:a16="http://schemas.microsoft.com/office/drawing/2014/main" id="{1F4621DD-0EC3-7B40-9C5B-544E9945AB7E}"/>
              </a:ext>
            </a:extLst>
          </p:cNvPr>
          <p:cNvSpPr>
            <a:spLocks noGrp="1"/>
          </p:cNvSpPr>
          <p:nvPr>
            <p:ph type="body" sz="quarter" idx="28" hasCustomPrompt="1"/>
          </p:nvPr>
        </p:nvSpPr>
        <p:spPr>
          <a:xfrm>
            <a:off x="853440" y="4389120"/>
            <a:ext cx="3291840" cy="1220527"/>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2" name="Title 1">
            <a:extLst>
              <a:ext uri="{FF2B5EF4-FFF2-40B4-BE49-F238E27FC236}">
                <a16:creationId xmlns:a16="http://schemas.microsoft.com/office/drawing/2014/main" id="{83A7ADB9-B0E1-624C-B3FB-2E094D93977F}"/>
              </a:ext>
            </a:extLst>
          </p:cNvPr>
          <p:cNvSpPr>
            <a:spLocks noGrp="1"/>
          </p:cNvSpPr>
          <p:nvPr>
            <p:ph type="title" hasCustomPrompt="1"/>
          </p:nvPr>
        </p:nvSpPr>
        <p:spPr/>
        <p:txBody>
          <a:bodyPr/>
          <a:lstStyle/>
          <a:p>
            <a:r>
              <a:rPr lang="en-US" dirty="0"/>
              <a:t>Header w/three images</a:t>
            </a:r>
          </a:p>
        </p:txBody>
      </p:sp>
    </p:spTree>
    <p:extLst>
      <p:ext uri="{BB962C8B-B14F-4D97-AF65-F5344CB8AC3E}">
        <p14:creationId xmlns:p14="http://schemas.microsoft.com/office/powerpoint/2010/main" val="664401246"/>
      </p:ext>
    </p:extLst>
  </p:cSld>
  <p:clrMapOvr>
    <a:masterClrMapping/>
  </p:clrMapOvr>
  <p:extLst>
    <p:ext uri="{DCECCB84-F9BA-43D5-87BE-67443E8EF086}">
      <p15:sldGuideLst xmlns:p15="http://schemas.microsoft.com/office/powerpoint/2012/main"/>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Header/wide image">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853440" y="4876800"/>
            <a:ext cx="10363200" cy="703334"/>
          </a:xfrm>
          <a:prstGeom prst="rect">
            <a:avLst/>
          </a:prstGeom>
        </p:spPr>
        <p:txBody>
          <a:bodyPr lIns="0" tIns="18288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a:t>
            </a:r>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853440" y="1584960"/>
            <a:ext cx="1036320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2" name="Title 1">
            <a:extLst>
              <a:ext uri="{FF2B5EF4-FFF2-40B4-BE49-F238E27FC236}">
                <a16:creationId xmlns:a16="http://schemas.microsoft.com/office/drawing/2014/main" id="{786BA509-2CC8-C04F-8CC6-05C0F1AD7FCC}"/>
              </a:ext>
            </a:extLst>
          </p:cNvPr>
          <p:cNvSpPr>
            <a:spLocks noGrp="1"/>
          </p:cNvSpPr>
          <p:nvPr>
            <p:ph type="title" hasCustomPrompt="1"/>
          </p:nvPr>
        </p:nvSpPr>
        <p:spPr/>
        <p:txBody>
          <a:bodyPr/>
          <a:lstStyle/>
          <a:p>
            <a:r>
              <a:rPr lang="en-US" dirty="0"/>
              <a:t>Header w/wide image</a:t>
            </a:r>
          </a:p>
        </p:txBody>
      </p:sp>
    </p:spTree>
    <p:extLst>
      <p:ext uri="{BB962C8B-B14F-4D97-AF65-F5344CB8AC3E}">
        <p14:creationId xmlns:p14="http://schemas.microsoft.com/office/powerpoint/2010/main" val="916501244"/>
      </p:ext>
    </p:extLst>
  </p:cSld>
  <p:clrMapOvr>
    <a:masterClrMapping/>
  </p:clrMapOvr>
  <p:extLst>
    <p:ext uri="{DCECCB84-F9BA-43D5-87BE-67443E8EF086}">
      <p15:sldGuideLst xmlns:p15="http://schemas.microsoft.com/office/powerpoint/2012/main"/>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1_Header w/video">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2438400" y="1584960"/>
            <a:ext cx="731520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2" name="Title 1">
            <a:extLst>
              <a:ext uri="{FF2B5EF4-FFF2-40B4-BE49-F238E27FC236}">
                <a16:creationId xmlns:a16="http://schemas.microsoft.com/office/drawing/2014/main" id="{786BA509-2CC8-C04F-8CC6-05C0F1AD7FCC}"/>
              </a:ext>
            </a:extLst>
          </p:cNvPr>
          <p:cNvSpPr>
            <a:spLocks noGrp="1"/>
          </p:cNvSpPr>
          <p:nvPr>
            <p:ph type="title" hasCustomPrompt="1"/>
          </p:nvPr>
        </p:nvSpPr>
        <p:spPr/>
        <p:txBody>
          <a:bodyPr/>
          <a:lstStyle/>
          <a:p>
            <a:r>
              <a:rPr lang="en-US" dirty="0"/>
              <a:t>Header w/video</a:t>
            </a:r>
          </a:p>
        </p:txBody>
      </p:sp>
    </p:spTree>
    <p:extLst>
      <p:ext uri="{BB962C8B-B14F-4D97-AF65-F5344CB8AC3E}">
        <p14:creationId xmlns:p14="http://schemas.microsoft.com/office/powerpoint/2010/main" val="449346540"/>
      </p:ext>
    </p:extLst>
  </p:cSld>
  <p:clrMapOvr>
    <a:masterClrMapping/>
  </p:clrMapOvr>
  <p:extLst>
    <p:ext uri="{DCECCB84-F9BA-43D5-87BE-67443E8EF086}">
      <p15:sldGuideLst xmlns:p15="http://schemas.microsoft.com/office/powerpoint/2012/main"/>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Header w/video and copy">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7559040" y="2072640"/>
            <a:ext cx="3657600" cy="1294457"/>
          </a:xfrm>
          <a:prstGeom prst="rect">
            <a:avLst/>
          </a:prstGeom>
        </p:spPr>
        <p:txBody>
          <a:bodyPr lIns="365760" r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7559040" y="1584960"/>
            <a:ext cx="3657600" cy="287259"/>
          </a:xfrm>
          <a:prstGeom prst="rect">
            <a:avLst/>
          </a:prstGeom>
        </p:spPr>
        <p:txBody>
          <a:bodyPr lIns="365760" rIns="0"/>
          <a:lstStyle>
            <a:lvl1pPr marL="0" indent="0">
              <a:lnSpc>
                <a:spcPct val="100000"/>
              </a:lnSpc>
              <a:buFontTx/>
              <a:buNone/>
              <a:defRPr b="1" i="0" cap="all" baseline="0">
                <a:latin typeface="Helvetica" pitchFamily="2" charset="0"/>
              </a:defRPr>
            </a:lvl1pPr>
          </a:lstStyle>
          <a:p>
            <a:pPr lvl="0"/>
            <a:r>
              <a:rPr lang="en-US" dirty="0"/>
              <a:t>SUBHEAD</a:t>
            </a:r>
          </a:p>
        </p:txBody>
      </p:sp>
      <p:sp>
        <p:nvSpPr>
          <p:cNvPr id="4" name="Media Placeholder 3">
            <a:extLst>
              <a:ext uri="{FF2B5EF4-FFF2-40B4-BE49-F238E27FC236}">
                <a16:creationId xmlns:a16="http://schemas.microsoft.com/office/drawing/2014/main" id="{EDEC991D-2A90-BD44-8865-BCD7365AA034}"/>
              </a:ext>
            </a:extLst>
          </p:cNvPr>
          <p:cNvSpPr>
            <a:spLocks noGrp="1"/>
          </p:cNvSpPr>
          <p:nvPr>
            <p:ph type="media" sz="quarter" idx="23"/>
          </p:nvPr>
        </p:nvSpPr>
        <p:spPr>
          <a:xfrm>
            <a:off x="853440" y="1584960"/>
            <a:ext cx="670560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media</a:t>
            </a:r>
            <a:endParaRPr lang="en-US" dirty="0"/>
          </a:p>
        </p:txBody>
      </p:sp>
      <p:sp>
        <p:nvSpPr>
          <p:cNvPr id="2" name="Title 1">
            <a:extLst>
              <a:ext uri="{FF2B5EF4-FFF2-40B4-BE49-F238E27FC236}">
                <a16:creationId xmlns:a16="http://schemas.microsoft.com/office/drawing/2014/main" id="{B215D343-E871-2D4D-89DF-1CBE83C41245}"/>
              </a:ext>
            </a:extLst>
          </p:cNvPr>
          <p:cNvSpPr>
            <a:spLocks noGrp="1"/>
          </p:cNvSpPr>
          <p:nvPr>
            <p:ph type="title" hasCustomPrompt="1"/>
          </p:nvPr>
        </p:nvSpPr>
        <p:spPr/>
        <p:txBody>
          <a:bodyPr/>
          <a:lstStyle/>
          <a:p>
            <a:r>
              <a:rPr lang="en-US" dirty="0"/>
              <a:t>Header w/video and copy</a:t>
            </a:r>
          </a:p>
        </p:txBody>
      </p:sp>
    </p:spTree>
    <p:extLst>
      <p:ext uri="{BB962C8B-B14F-4D97-AF65-F5344CB8AC3E}">
        <p14:creationId xmlns:p14="http://schemas.microsoft.com/office/powerpoint/2010/main" val="156366116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Header w/one image on Left">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6096000" y="2072640"/>
            <a:ext cx="5120637" cy="1553054"/>
          </a:xfrm>
          <a:prstGeom prst="rect">
            <a:avLst/>
          </a:prstGeom>
        </p:spPr>
        <p:txBody>
          <a:bodyPr lIns="36576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6095999" y="1584960"/>
            <a:ext cx="5120639" cy="287259"/>
          </a:xfrm>
          <a:prstGeom prst="rect">
            <a:avLst/>
          </a:prstGeom>
        </p:spPr>
        <p:txBody>
          <a:bodyPr lIns="365760" rIns="0">
            <a:spAutoFit/>
          </a:bodyPr>
          <a:lstStyle>
            <a:lvl1pPr marL="0" indent="0">
              <a:lnSpc>
                <a:spcPct val="100000"/>
              </a:lnSpc>
              <a:buFontTx/>
              <a:buNone/>
              <a:defRPr b="1" i="0" cap="all" baseline="0">
                <a:latin typeface="Helvetica" pitchFamily="2" charset="0"/>
              </a:defRPr>
            </a:lvl1pPr>
          </a:lstStyle>
          <a:p>
            <a:pPr lvl="0"/>
            <a:r>
              <a:rPr lang="en-US" dirty="0"/>
              <a:t>SUBHEAD</a:t>
            </a:r>
          </a:p>
        </p:txBody>
      </p:sp>
      <p:sp>
        <p:nvSpPr>
          <p:cNvPr id="3" name="Picture Placeholder 2">
            <a:extLst>
              <a:ext uri="{FF2B5EF4-FFF2-40B4-BE49-F238E27FC236}">
                <a16:creationId xmlns:a16="http://schemas.microsoft.com/office/drawing/2014/main" id="{3567B317-BBC9-8047-B52F-0FE9612A42BF}"/>
              </a:ext>
            </a:extLst>
          </p:cNvPr>
          <p:cNvSpPr>
            <a:spLocks noGrp="1"/>
          </p:cNvSpPr>
          <p:nvPr>
            <p:ph type="pic" sz="quarter" idx="22"/>
          </p:nvPr>
        </p:nvSpPr>
        <p:spPr>
          <a:xfrm>
            <a:off x="853440" y="1584960"/>
            <a:ext cx="524256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2" name="Title 1">
            <a:extLst>
              <a:ext uri="{FF2B5EF4-FFF2-40B4-BE49-F238E27FC236}">
                <a16:creationId xmlns:a16="http://schemas.microsoft.com/office/drawing/2014/main" id="{E9E129D3-DC40-9145-85FB-07D3D32FEFDC}"/>
              </a:ext>
            </a:extLst>
          </p:cNvPr>
          <p:cNvSpPr>
            <a:spLocks noGrp="1"/>
          </p:cNvSpPr>
          <p:nvPr>
            <p:ph type="title" hasCustomPrompt="1"/>
          </p:nvPr>
        </p:nvSpPr>
        <p:spPr/>
        <p:txBody>
          <a:bodyPr/>
          <a:lstStyle/>
          <a:p>
            <a:r>
              <a:rPr lang="en-US" dirty="0"/>
              <a:t>Header w/one image on left</a:t>
            </a:r>
          </a:p>
        </p:txBody>
      </p:sp>
    </p:spTree>
    <p:extLst>
      <p:ext uri="{BB962C8B-B14F-4D97-AF65-F5344CB8AC3E}">
        <p14:creationId xmlns:p14="http://schemas.microsoft.com/office/powerpoint/2010/main" val="2612883330"/>
      </p:ext>
    </p:extLst>
  </p:cSld>
  <p:clrMapOvr>
    <a:masterClrMapping/>
  </p:clrMapOvr>
  <p:extLst>
    <p:ext uri="{DCECCB84-F9BA-43D5-87BE-67443E8EF086}">
      <p15:sldGuideLst xmlns:p15="http://schemas.microsoft.com/office/powerpoint/2012/main">
        <p15:guide id="1" pos="2880">
          <p15:clr>
            <a:srgbClr val="FBAE40"/>
          </p15:clr>
        </p15:guide>
        <p15:guide id="2" pos="312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Statement w/white background">
    <p:spTree>
      <p:nvGrpSpPr>
        <p:cNvPr id="1" name=""/>
        <p:cNvGrpSpPr/>
        <p:nvPr/>
      </p:nvGrpSpPr>
      <p:grpSpPr>
        <a:xfrm>
          <a:off x="0" y="0"/>
          <a:ext cx="0" cy="0"/>
          <a:chOff x="0" y="0"/>
          <a:chExt cx="0" cy="0"/>
        </a:xfrm>
      </p:grpSpPr>
      <p:sp>
        <p:nvSpPr>
          <p:cNvPr id="5" name="Background">
            <a:extLst>
              <a:ext uri="{FF2B5EF4-FFF2-40B4-BE49-F238E27FC236}">
                <a16:creationId xmlns:a16="http://schemas.microsoft.com/office/drawing/2014/main" id="{4C1E4286-FD2F-814C-A4E5-B50094C0B6DB}"/>
              </a:ext>
            </a:extLst>
          </p:cNvPr>
          <p:cNvSpPr/>
          <p:nvPr/>
        </p:nvSpPr>
        <p:spPr>
          <a:xfrm>
            <a:off x="0" y="1"/>
            <a:ext cx="12192000" cy="61325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US" sz="5333" b="0" i="0" dirty="0">
              <a:latin typeface="Helvetica Regular" pitchFamily="2" charset="0"/>
            </a:endParaRPr>
          </a:p>
        </p:txBody>
      </p:sp>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6" name="Title 3" hidden="1">
            <a:extLst>
              <a:ext uri="{FF2B5EF4-FFF2-40B4-BE49-F238E27FC236}">
                <a16:creationId xmlns:a16="http://schemas.microsoft.com/office/drawing/2014/main" id="{47BA5E82-2DE4-214E-A6B1-6C2A16953F79}"/>
              </a:ext>
            </a:extLst>
          </p:cNvPr>
          <p:cNvSpPr txBox="1">
            <a:spLocks/>
          </p:cNvSpPr>
          <p:nvPr/>
        </p:nvSpPr>
        <p:spPr>
          <a:xfrm>
            <a:off x="1828800" y="1828896"/>
            <a:ext cx="8534400" cy="2462021"/>
          </a:xfrm>
          <a:prstGeom prst="rect">
            <a:avLst/>
          </a:prstGeom>
          <a:solidFill>
            <a:schemeClr val="bg1"/>
          </a:solidFill>
        </p:spPr>
        <p:txBody>
          <a:bodyPr vert="horz" wrap="square" lIns="0" tIns="0" rIns="0" bIns="0" rtlCol="0" anchor="ctr" anchorCtr="1">
            <a:sp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nSpc>
                <a:spcPct val="100000"/>
              </a:lnSpc>
              <a:spcBef>
                <a:spcPts val="0"/>
              </a:spcBef>
            </a:pPr>
            <a:r>
              <a:rPr lang="en-US" sz="5333" b="0" i="0" dirty="0">
                <a:solidFill>
                  <a:srgbClr val="2774AE"/>
                </a:solidFill>
                <a:latin typeface="Helvetica Regular" pitchFamily="2" charset="0"/>
              </a:rPr>
              <a:t>Lorem ipsum dolor sit </a:t>
            </a:r>
            <a:r>
              <a:rPr lang="en-US" sz="5333" b="0" i="0" dirty="0" err="1">
                <a:solidFill>
                  <a:srgbClr val="2774AE"/>
                </a:solidFill>
                <a:latin typeface="Helvetica Regular" pitchFamily="2" charset="0"/>
              </a:rPr>
              <a:t>amet</a:t>
            </a:r>
            <a:r>
              <a:rPr lang="en-US" sz="5333" b="0" i="0" dirty="0">
                <a:solidFill>
                  <a:srgbClr val="2774AE"/>
                </a:solidFill>
                <a:latin typeface="Helvetica Regular" pitchFamily="2" charset="0"/>
              </a:rPr>
              <a:t> ex </a:t>
            </a:r>
            <a:r>
              <a:rPr lang="en-US" sz="5333" b="0" i="0" dirty="0" err="1">
                <a:solidFill>
                  <a:srgbClr val="2774AE"/>
                </a:solidFill>
                <a:latin typeface="Helvetica Regular" pitchFamily="2" charset="0"/>
              </a:rPr>
              <a:t>eum</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reque</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graece</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nam</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harum</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vonsequat</a:t>
            </a:r>
            <a:endParaRPr lang="en-US" sz="5333" b="0" i="0" dirty="0">
              <a:solidFill>
                <a:srgbClr val="2774AE"/>
              </a:solidFill>
              <a:latin typeface="Helvetica Regular" pitchFamily="2" charset="0"/>
            </a:endParaRPr>
          </a:p>
        </p:txBody>
      </p:sp>
      <p:sp>
        <p:nvSpPr>
          <p:cNvPr id="4" name="Text Placeholder 3">
            <a:extLst>
              <a:ext uri="{FF2B5EF4-FFF2-40B4-BE49-F238E27FC236}">
                <a16:creationId xmlns:a16="http://schemas.microsoft.com/office/drawing/2014/main" id="{9D1F839A-7F1F-7444-AF82-48ECCE4F3858}"/>
              </a:ext>
            </a:extLst>
          </p:cNvPr>
          <p:cNvSpPr>
            <a:spLocks noGrp="1"/>
          </p:cNvSpPr>
          <p:nvPr>
            <p:ph type="body" sz="quarter" idx="21" hasCustomPrompt="1"/>
          </p:nvPr>
        </p:nvSpPr>
        <p:spPr>
          <a:xfrm>
            <a:off x="1828800" y="1828801"/>
            <a:ext cx="8534400" cy="2220095"/>
          </a:xfrm>
        </p:spPr>
        <p:txBody>
          <a:bodyPr anchor="ctr" anchorCtr="0"/>
          <a:lstStyle>
            <a:lvl1pPr marL="0" indent="0" algn="ctr">
              <a:buNone/>
              <a:defRPr sz="5333">
                <a:solidFill>
                  <a:srgbClr val="2774AE"/>
                </a:solidFill>
              </a:defRPr>
            </a:lvl1pPr>
            <a:lvl2pPr marL="365751" indent="0" algn="ctr">
              <a:buNone/>
              <a:defRPr sz="5333">
                <a:solidFill>
                  <a:srgbClr val="2774AE"/>
                </a:solidFill>
              </a:defRPr>
            </a:lvl2pPr>
            <a:lvl3pPr marL="731502" indent="0" algn="ctr">
              <a:buNone/>
              <a:defRPr sz="5333">
                <a:solidFill>
                  <a:srgbClr val="2774AE"/>
                </a:solidFill>
              </a:defRPr>
            </a:lvl3pPr>
            <a:lvl4pPr marL="1097253" indent="0" algn="ctr">
              <a:buNone/>
              <a:defRPr sz="5333">
                <a:solidFill>
                  <a:srgbClr val="2774AE"/>
                </a:solidFill>
              </a:defRPr>
            </a:lvl4pPr>
            <a:lvl5pPr marL="1463003" indent="0" algn="ctr">
              <a:buNone/>
              <a:defRPr sz="5333">
                <a:solidFill>
                  <a:srgbClr val="2774AE"/>
                </a:solidFill>
              </a:defRPr>
            </a:lvl5pPr>
          </a:lstStyle>
          <a:p>
            <a:pPr lvl="0"/>
            <a:r>
              <a:rPr lang="en-US" dirty="0"/>
              <a:t>Lorem ipsum dolor sit </a:t>
            </a:r>
            <a:r>
              <a:rPr lang="en-US" dirty="0" err="1"/>
              <a:t>amet</a:t>
            </a:r>
            <a:r>
              <a:rPr lang="en-US" dirty="0"/>
              <a:t> ex </a:t>
            </a:r>
            <a:r>
              <a:rPr lang="en-US" dirty="0" err="1"/>
              <a:t>eum</a:t>
            </a:r>
            <a:r>
              <a:rPr lang="en-US" dirty="0"/>
              <a:t> </a:t>
            </a:r>
            <a:r>
              <a:rPr lang="en-US" dirty="0" err="1"/>
              <a:t>reque</a:t>
            </a:r>
            <a:r>
              <a:rPr lang="en-US" dirty="0"/>
              <a:t> </a:t>
            </a:r>
            <a:r>
              <a:rPr lang="en-US" dirty="0" err="1"/>
              <a:t>graece</a:t>
            </a:r>
            <a:r>
              <a:rPr lang="en-US" dirty="0"/>
              <a:t> </a:t>
            </a:r>
            <a:r>
              <a:rPr lang="en-US" dirty="0" err="1"/>
              <a:t>nam</a:t>
            </a:r>
            <a:r>
              <a:rPr lang="en-US" dirty="0"/>
              <a:t> </a:t>
            </a:r>
            <a:r>
              <a:rPr lang="en-US" dirty="0" err="1"/>
              <a:t>harum</a:t>
            </a:r>
            <a:r>
              <a:rPr lang="en-US" dirty="0"/>
              <a:t> </a:t>
            </a:r>
            <a:r>
              <a:rPr lang="en-US" dirty="0" err="1"/>
              <a:t>vonsequat</a:t>
            </a:r>
            <a:endParaRPr lang="en-US" dirty="0"/>
          </a:p>
        </p:txBody>
      </p:sp>
    </p:spTree>
    <p:extLst>
      <p:ext uri="{BB962C8B-B14F-4D97-AF65-F5344CB8AC3E}">
        <p14:creationId xmlns:p14="http://schemas.microsoft.com/office/powerpoint/2010/main" val="1907476808"/>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Thank You">
    <p:spTree>
      <p:nvGrpSpPr>
        <p:cNvPr id="1" name=""/>
        <p:cNvGrpSpPr/>
        <p:nvPr/>
      </p:nvGrpSpPr>
      <p:grpSpPr>
        <a:xfrm>
          <a:off x="0" y="0"/>
          <a:ext cx="0" cy="0"/>
          <a:chOff x="0" y="0"/>
          <a:chExt cx="0" cy="0"/>
        </a:xfrm>
      </p:grpSpPr>
      <p:sp>
        <p:nvSpPr>
          <p:cNvPr id="5" name="Background">
            <a:extLst>
              <a:ext uri="{FF2B5EF4-FFF2-40B4-BE49-F238E27FC236}">
                <a16:creationId xmlns:a16="http://schemas.microsoft.com/office/drawing/2014/main" id="{4C1E4286-FD2F-814C-A4E5-B50094C0B6DB}"/>
              </a:ext>
            </a:extLst>
          </p:cNvPr>
          <p:cNvSpPr/>
          <p:nvPr/>
        </p:nvSpPr>
        <p:spPr>
          <a:xfrm>
            <a:off x="0" y="0"/>
            <a:ext cx="12192000" cy="60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US" sz="5333" b="0" i="0" dirty="0">
              <a:latin typeface="Helvetica Regular" pitchFamily="2" charset="0"/>
            </a:endParaRPr>
          </a:p>
        </p:txBody>
      </p:sp>
      <p:graphicFrame>
        <p:nvGraphicFramePr>
          <p:cNvPr id="11" name="Table 10" hidden="1">
            <a:extLst>
              <a:ext uri="{FF2B5EF4-FFF2-40B4-BE49-F238E27FC236}">
                <a16:creationId xmlns:a16="http://schemas.microsoft.com/office/drawing/2014/main" id="{A59B268B-FC1E-1745-BAE9-3F02C5965F2C}"/>
              </a:ext>
            </a:extLst>
          </p:cNvPr>
          <p:cNvGraphicFramePr>
            <a:graphicFrameLocks noGrp="1"/>
          </p:cNvGraphicFramePr>
          <p:nvPr>
            <p:extLst>
              <p:ext uri="{D42A27DB-BD31-4B8C-83A1-F6EECF244321}">
                <p14:modId xmlns:p14="http://schemas.microsoft.com/office/powerpoint/2010/main" val="1736718671"/>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3" name="TextBox 2">
            <a:extLst>
              <a:ext uri="{FF2B5EF4-FFF2-40B4-BE49-F238E27FC236}">
                <a16:creationId xmlns:a16="http://schemas.microsoft.com/office/drawing/2014/main" id="{5F64B9DE-6557-C54A-BF36-8E798604EA3F}"/>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Thank You</a:t>
            </a:r>
          </a:p>
        </p:txBody>
      </p:sp>
      <p:sp>
        <p:nvSpPr>
          <p:cNvPr id="7" name="Header rule">
            <a:extLst>
              <a:ext uri="{FF2B5EF4-FFF2-40B4-BE49-F238E27FC236}">
                <a16:creationId xmlns:a16="http://schemas.microsoft.com/office/drawing/2014/main" id="{09B1960F-507A-E84C-8B64-1891B754A975}"/>
              </a:ext>
            </a:extLst>
          </p:cNvPr>
          <p:cNvSpPr/>
          <p:nvPr/>
        </p:nvSpPr>
        <p:spPr>
          <a:xfrm>
            <a:off x="853440" y="3291840"/>
            <a:ext cx="10363200" cy="48768"/>
          </a:xfrm>
          <a:prstGeom prst="rect">
            <a:avLst/>
          </a:prstGeom>
          <a:solidFill>
            <a:srgbClr val="2C75A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2400" b="0" i="0" dirty="0">
              <a:latin typeface="Helvetica Regular" pitchFamily="2" charset="0"/>
            </a:endParaRPr>
          </a:p>
        </p:txBody>
      </p:sp>
      <p:graphicFrame>
        <p:nvGraphicFramePr>
          <p:cNvPr id="8" name="Table 7" hidden="1">
            <a:extLst>
              <a:ext uri="{FF2B5EF4-FFF2-40B4-BE49-F238E27FC236}">
                <a16:creationId xmlns:a16="http://schemas.microsoft.com/office/drawing/2014/main" id="{3E58A6EC-219D-294A-BBEF-94C49557B0E2}"/>
              </a:ext>
            </a:extLst>
          </p:cNvPr>
          <p:cNvGraphicFramePr>
            <a:graphicFrameLocks noGrp="1"/>
          </p:cNvGraphicFramePr>
          <p:nvPr>
            <p:extLst>
              <p:ext uri="{D42A27DB-BD31-4B8C-83A1-F6EECF244321}">
                <p14:modId xmlns:p14="http://schemas.microsoft.com/office/powerpoint/2010/main" val="42495035"/>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9" name="TextBox 8">
            <a:extLst>
              <a:ext uri="{FF2B5EF4-FFF2-40B4-BE49-F238E27FC236}">
                <a16:creationId xmlns:a16="http://schemas.microsoft.com/office/drawing/2014/main" id="{4DAC7F78-240E-AF4B-89D8-273442F5E4BE}"/>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Thank You</a:t>
            </a:r>
          </a:p>
        </p:txBody>
      </p:sp>
      <p:graphicFrame>
        <p:nvGraphicFramePr>
          <p:cNvPr id="10" name="Table 9" hidden="1">
            <a:extLst>
              <a:ext uri="{FF2B5EF4-FFF2-40B4-BE49-F238E27FC236}">
                <a16:creationId xmlns:a16="http://schemas.microsoft.com/office/drawing/2014/main" id="{C425352E-7739-E248-9E50-3F3E8D851A47}"/>
              </a:ext>
            </a:extLst>
          </p:cNvPr>
          <p:cNvGraphicFramePr>
            <a:graphicFrameLocks noGrp="1"/>
          </p:cNvGraphicFramePr>
          <p:nvPr>
            <p:extLst>
              <p:ext uri="{D42A27DB-BD31-4B8C-83A1-F6EECF244321}">
                <p14:modId xmlns:p14="http://schemas.microsoft.com/office/powerpoint/2010/main" val="2393666196"/>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12" name="TextBox 11">
            <a:extLst>
              <a:ext uri="{FF2B5EF4-FFF2-40B4-BE49-F238E27FC236}">
                <a16:creationId xmlns:a16="http://schemas.microsoft.com/office/drawing/2014/main" id="{07F6C067-AD68-524C-91AC-545B0A590C4C}"/>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Thank You</a:t>
            </a:r>
          </a:p>
        </p:txBody>
      </p:sp>
    </p:spTree>
    <p:extLst>
      <p:ext uri="{BB962C8B-B14F-4D97-AF65-F5344CB8AC3E}">
        <p14:creationId xmlns:p14="http://schemas.microsoft.com/office/powerpoint/2010/main" val="860559449"/>
      </p:ext>
    </p:extLst>
  </p:cSld>
  <p:clrMapOvr>
    <a:masterClrMapping/>
  </p:clrMapOvr>
  <p:extLst>
    <p:ext uri="{DCECCB84-F9BA-43D5-87BE-67443E8EF086}">
      <p15:sldGuideLst xmlns:p15="http://schemas.microsoft.com/office/powerpoint/2012/main"/>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2A330-A067-4BFE-DF8B-FD4899939E2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242A82D-4CEC-E518-3642-6FC522BCC38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1C6031E-4B37-2BC4-0298-6D674EB9EF37}"/>
              </a:ext>
            </a:extLst>
          </p:cNvPr>
          <p:cNvSpPr>
            <a:spLocks noGrp="1"/>
          </p:cNvSpPr>
          <p:nvPr>
            <p:ph type="dt" sz="half" idx="10"/>
          </p:nvPr>
        </p:nvSpPr>
        <p:spPr/>
        <p:txBody>
          <a:bodyPr/>
          <a:lstStyle/>
          <a:p>
            <a:fld id="{8AAF88F5-F81A-EA4F-B066-7AE83AA4FAA9}" type="datetimeFigureOut">
              <a:rPr lang="en-US" smtClean="0"/>
              <a:t>8/21/26</a:t>
            </a:fld>
            <a:endParaRPr lang="en-US"/>
          </a:p>
        </p:txBody>
      </p:sp>
      <p:sp>
        <p:nvSpPr>
          <p:cNvPr id="5" name="Footer Placeholder 4">
            <a:extLst>
              <a:ext uri="{FF2B5EF4-FFF2-40B4-BE49-F238E27FC236}">
                <a16:creationId xmlns:a16="http://schemas.microsoft.com/office/drawing/2014/main" id="{06DFD4B4-B7D2-9A97-9D75-86EB472FC0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863283-4701-528D-4B85-E875F23A7251}"/>
              </a:ext>
            </a:extLst>
          </p:cNvPr>
          <p:cNvSpPr>
            <a:spLocks noGrp="1"/>
          </p:cNvSpPr>
          <p:nvPr>
            <p:ph type="sldNum" sz="quarter" idx="12"/>
          </p:nvPr>
        </p:nvSpPr>
        <p:spPr/>
        <p:txBody>
          <a:bodyPr/>
          <a:lstStyle/>
          <a:p>
            <a:fld id="{F114CDC3-9E22-AF4C-8D2B-4B9CC09A5AA0}" type="slidenum">
              <a:rPr lang="en-US" smtClean="0"/>
              <a:t>‹#›</a:t>
            </a:fld>
            <a:endParaRPr lang="en-US"/>
          </a:p>
        </p:txBody>
      </p:sp>
    </p:spTree>
    <p:extLst>
      <p:ext uri="{BB962C8B-B14F-4D97-AF65-F5344CB8AC3E}">
        <p14:creationId xmlns:p14="http://schemas.microsoft.com/office/powerpoint/2010/main" val="243948773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Statement w/dark background">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7C5EC3F5-808B-184C-A89B-4B25F801B6AC}"/>
              </a:ext>
            </a:extLst>
          </p:cNvPr>
          <p:cNvSpPr>
            <a:spLocks noGrp="1"/>
          </p:cNvSpPr>
          <p:nvPr>
            <p:ph type="body" sz="quarter" idx="21" hasCustomPrompt="1"/>
          </p:nvPr>
        </p:nvSpPr>
        <p:spPr>
          <a:xfrm>
            <a:off x="1828800" y="1876991"/>
            <a:ext cx="8534400" cy="2220095"/>
          </a:xfrm>
          <a:prstGeom prst="rect">
            <a:avLst/>
          </a:prstGeom>
        </p:spPr>
        <p:txBody>
          <a:bodyPr lIns="0" tIns="0" rIns="0" bIns="0" anchor="ctr" anchorCtr="0">
            <a:spAutoFit/>
          </a:bodyPr>
          <a:lstStyle>
            <a:lvl1pPr marL="0" indent="0" algn="ctr">
              <a:buNone/>
              <a:defRPr sz="5333">
                <a:solidFill>
                  <a:schemeClr val="bg1"/>
                </a:solidFill>
              </a:defRPr>
            </a:lvl1pPr>
            <a:lvl2pPr marL="365751" indent="0" algn="ctr">
              <a:buNone/>
              <a:defRPr sz="5333">
                <a:solidFill>
                  <a:srgbClr val="2774AE"/>
                </a:solidFill>
              </a:defRPr>
            </a:lvl2pPr>
            <a:lvl3pPr marL="731502" indent="0" algn="ctr">
              <a:buNone/>
              <a:defRPr sz="5333">
                <a:solidFill>
                  <a:srgbClr val="2774AE"/>
                </a:solidFill>
              </a:defRPr>
            </a:lvl3pPr>
            <a:lvl4pPr marL="1097253" indent="0" algn="ctr">
              <a:buNone/>
              <a:defRPr sz="5333">
                <a:solidFill>
                  <a:srgbClr val="2774AE"/>
                </a:solidFill>
              </a:defRPr>
            </a:lvl4pPr>
            <a:lvl5pPr marL="1463003" indent="0" algn="ctr">
              <a:buNone/>
              <a:defRPr sz="5333">
                <a:solidFill>
                  <a:srgbClr val="2774AE"/>
                </a:solidFill>
              </a:defRPr>
            </a:lvl5pPr>
          </a:lstStyle>
          <a:p>
            <a:pPr lvl="0"/>
            <a:r>
              <a:rPr lang="en-US" dirty="0"/>
              <a:t>Lorem ipsum dolor sit </a:t>
            </a:r>
            <a:r>
              <a:rPr lang="en-US" dirty="0" err="1"/>
              <a:t>amet</a:t>
            </a:r>
            <a:r>
              <a:rPr lang="en-US" dirty="0"/>
              <a:t> ex </a:t>
            </a:r>
            <a:r>
              <a:rPr lang="en-US" dirty="0" err="1"/>
              <a:t>eum</a:t>
            </a:r>
            <a:r>
              <a:rPr lang="en-US" dirty="0"/>
              <a:t> </a:t>
            </a:r>
            <a:r>
              <a:rPr lang="en-US" dirty="0" err="1"/>
              <a:t>reque</a:t>
            </a:r>
            <a:r>
              <a:rPr lang="en-US" dirty="0"/>
              <a:t> </a:t>
            </a:r>
            <a:r>
              <a:rPr lang="en-US" dirty="0" err="1"/>
              <a:t>graece</a:t>
            </a:r>
            <a:r>
              <a:rPr lang="en-US" dirty="0"/>
              <a:t> </a:t>
            </a:r>
            <a:r>
              <a:rPr lang="en-US" dirty="0" err="1"/>
              <a:t>nam</a:t>
            </a:r>
            <a:r>
              <a:rPr lang="en-US" dirty="0"/>
              <a:t> </a:t>
            </a:r>
            <a:r>
              <a:rPr lang="en-US" dirty="0" err="1"/>
              <a:t>harum</a:t>
            </a:r>
            <a:r>
              <a:rPr lang="en-US" dirty="0"/>
              <a:t> </a:t>
            </a:r>
            <a:r>
              <a:rPr lang="en-US" dirty="0" err="1"/>
              <a:t>vonsequat</a:t>
            </a:r>
            <a:endParaRPr lang="en-US" dirty="0"/>
          </a:p>
        </p:txBody>
      </p:sp>
    </p:spTree>
    <p:extLst>
      <p:ext uri="{BB962C8B-B14F-4D97-AF65-F5344CB8AC3E}">
        <p14:creationId xmlns:p14="http://schemas.microsoft.com/office/powerpoint/2010/main" val="168845974"/>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38C41-DAF5-1A1D-1DCE-C45F9C1DAD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CDF545-F616-A29B-1B30-30E6763DB4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2B7C60E-7DA6-42E5-4C8C-09B78E74B0ED}"/>
              </a:ext>
            </a:extLst>
          </p:cNvPr>
          <p:cNvSpPr>
            <a:spLocks noGrp="1"/>
          </p:cNvSpPr>
          <p:nvPr>
            <p:ph type="dt" sz="half" idx="10"/>
          </p:nvPr>
        </p:nvSpPr>
        <p:spPr/>
        <p:txBody>
          <a:bodyPr/>
          <a:lstStyle/>
          <a:p>
            <a:fld id="{5415F9D9-0213-9249-8336-325B272A70D6}" type="datetimeFigureOut">
              <a:rPr lang="en-US" smtClean="0"/>
              <a:t>8/21/26</a:t>
            </a:fld>
            <a:endParaRPr lang="en-US"/>
          </a:p>
        </p:txBody>
      </p:sp>
      <p:sp>
        <p:nvSpPr>
          <p:cNvPr id="5" name="Footer Placeholder 4">
            <a:extLst>
              <a:ext uri="{FF2B5EF4-FFF2-40B4-BE49-F238E27FC236}">
                <a16:creationId xmlns:a16="http://schemas.microsoft.com/office/drawing/2014/main" id="{D167983C-A6FC-1D6F-DD82-EB42F3CE9D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029262-D419-FF69-E48A-823961A62EEC}"/>
              </a:ext>
            </a:extLst>
          </p:cNvPr>
          <p:cNvSpPr>
            <a:spLocks noGrp="1"/>
          </p:cNvSpPr>
          <p:nvPr>
            <p:ph type="sldNum" sz="quarter" idx="12"/>
          </p:nvPr>
        </p:nvSpPr>
        <p:spPr/>
        <p:txBody>
          <a:bodyPr/>
          <a:lstStyle/>
          <a:p>
            <a:fld id="{96CCC67C-4E0D-DC4E-94DF-C84345BAC111}" type="slidenum">
              <a:rPr lang="en-US" smtClean="0"/>
              <a:t>‹#›</a:t>
            </a:fld>
            <a:endParaRPr lang="en-US"/>
          </a:p>
        </p:txBody>
      </p:sp>
    </p:spTree>
    <p:extLst>
      <p:ext uri="{BB962C8B-B14F-4D97-AF65-F5344CB8AC3E}">
        <p14:creationId xmlns:p14="http://schemas.microsoft.com/office/powerpoint/2010/main" val="57203266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cSld name="Title Opener">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26" name="Content Placeholder 22">
            <a:extLst>
              <a:ext uri="{FF2B5EF4-FFF2-40B4-BE49-F238E27FC236}">
                <a16:creationId xmlns:a16="http://schemas.microsoft.com/office/drawing/2014/main" id="{C424A90F-84FD-434F-AF04-DB8738AB4794}"/>
              </a:ext>
            </a:extLst>
          </p:cNvPr>
          <p:cNvSpPr>
            <a:spLocks noGrp="1"/>
          </p:cNvSpPr>
          <p:nvPr>
            <p:ph sz="quarter" idx="22" hasCustomPrompt="1"/>
          </p:nvPr>
        </p:nvSpPr>
        <p:spPr>
          <a:xfrm>
            <a:off x="853440" y="6217878"/>
            <a:ext cx="2180212" cy="222753"/>
          </a:xfrm>
          <a:prstGeom prst="rect">
            <a:avLst/>
          </a:prstGeom>
        </p:spPr>
        <p:txBody>
          <a:bodyPr wrap="none" lIns="9144" tIns="0" bIns="0" anchor="b" anchorCtr="0">
            <a:spAutoFit/>
          </a:bodyPr>
          <a:lstStyle>
            <a:lvl1pPr marL="0" indent="0">
              <a:spcBef>
                <a:spcPts val="400"/>
              </a:spcBef>
              <a:buFontTx/>
              <a:buNone/>
              <a:defRPr sz="1600" b="0" i="0">
                <a:solidFill>
                  <a:srgbClr val="898989"/>
                </a:solidFill>
                <a:latin typeface="Helvetica Regular" pitchFamily="2" charset="0"/>
              </a:defRPr>
            </a:lvl1pPr>
            <a:lvl2pPr>
              <a:defRPr sz="1600"/>
            </a:lvl2pPr>
            <a:lvl3pPr>
              <a:defRPr sz="1600"/>
            </a:lvl3pPr>
            <a:lvl4pPr>
              <a:defRPr sz="1600"/>
            </a:lvl4pPr>
            <a:lvl5pPr>
              <a:defRPr sz="1600"/>
            </a:lvl5pPr>
          </a:lstStyle>
          <a:p>
            <a:r>
              <a:rPr lang="en-US" sz="1600" dirty="0">
                <a:solidFill>
                  <a:srgbClr val="58595B"/>
                </a:solidFill>
                <a:latin typeface="Helvetica" pitchFamily="2" charset="0"/>
              </a:rPr>
              <a:t>Title, Department Name</a:t>
            </a:r>
          </a:p>
        </p:txBody>
      </p:sp>
      <p:sp>
        <p:nvSpPr>
          <p:cNvPr id="28" name="Content Placeholder 22">
            <a:extLst>
              <a:ext uri="{FF2B5EF4-FFF2-40B4-BE49-F238E27FC236}">
                <a16:creationId xmlns:a16="http://schemas.microsoft.com/office/drawing/2014/main" id="{6013CCDF-D30B-8B49-870C-487BC9166588}"/>
              </a:ext>
            </a:extLst>
          </p:cNvPr>
          <p:cNvSpPr>
            <a:spLocks noGrp="1"/>
          </p:cNvSpPr>
          <p:nvPr>
            <p:ph sz="quarter" idx="23" hasCustomPrompt="1"/>
          </p:nvPr>
        </p:nvSpPr>
        <p:spPr>
          <a:xfrm>
            <a:off x="853440" y="5974038"/>
            <a:ext cx="1503232" cy="222753"/>
          </a:xfrm>
          <a:prstGeom prst="rect">
            <a:avLst/>
          </a:prstGeom>
        </p:spPr>
        <p:txBody>
          <a:bodyPr wrap="none" lIns="9144" tIns="0" bIns="0" anchor="b" anchorCtr="0">
            <a:spAutoFit/>
          </a:bodyPr>
          <a:lstStyle>
            <a:lvl1pPr marL="0" indent="0">
              <a:spcBef>
                <a:spcPts val="400"/>
              </a:spcBef>
              <a:buFontTx/>
              <a:buNone/>
              <a:defRPr sz="1600" b="0" i="0">
                <a:solidFill>
                  <a:srgbClr val="898989"/>
                </a:solidFill>
                <a:latin typeface="Helvetica Regular" pitchFamily="2" charset="0"/>
              </a:defRPr>
            </a:lvl1pPr>
            <a:lvl2pPr>
              <a:defRPr sz="1600"/>
            </a:lvl2pPr>
            <a:lvl3pPr>
              <a:defRPr sz="1600"/>
            </a:lvl3pPr>
            <a:lvl4pPr>
              <a:defRPr sz="1600"/>
            </a:lvl4pPr>
            <a:lvl5pPr>
              <a:defRPr sz="1600"/>
            </a:lvl5pPr>
          </a:lstStyle>
          <a:p>
            <a:r>
              <a:rPr lang="en-US" sz="1600" dirty="0">
                <a:solidFill>
                  <a:srgbClr val="58595B"/>
                </a:solidFill>
                <a:latin typeface="Helvetica" pitchFamily="2" charset="0"/>
              </a:rPr>
              <a:t>Presenter Name</a:t>
            </a:r>
          </a:p>
        </p:txBody>
      </p:sp>
      <p:sp>
        <p:nvSpPr>
          <p:cNvPr id="13" name="Picture Placeholder 5">
            <a:extLst>
              <a:ext uri="{FF2B5EF4-FFF2-40B4-BE49-F238E27FC236}">
                <a16:creationId xmlns:a16="http://schemas.microsoft.com/office/drawing/2014/main" id="{4C1BE7FB-0098-1444-898A-9FEDB68EF2C5}"/>
              </a:ext>
            </a:extLst>
          </p:cNvPr>
          <p:cNvSpPr>
            <a:spLocks noGrp="1"/>
          </p:cNvSpPr>
          <p:nvPr>
            <p:ph type="pic" sz="quarter" idx="24" hasCustomPrompt="1"/>
          </p:nvPr>
        </p:nvSpPr>
        <p:spPr>
          <a:xfrm>
            <a:off x="863598" y="635002"/>
            <a:ext cx="7419517" cy="1375519"/>
          </a:xfrm>
          <a:prstGeom prst="rect">
            <a:avLst/>
          </a:prstGeom>
        </p:spPr>
        <p:txBody>
          <a:bodyPr wrap="square" lIns="0" tIns="0" rIns="0" anchor="t" anchorCtr="0">
            <a:noAutofit/>
          </a:bodyPr>
          <a:lstStyle>
            <a:lvl1pPr marL="0" indent="0" algn="l">
              <a:buNone/>
              <a:defRPr sz="1333" u="none"/>
            </a:lvl1pPr>
          </a:lstStyle>
          <a:p>
            <a:r>
              <a:rPr lang="en-US" dirty="0"/>
              <a:t>Click the icon to insert the </a:t>
            </a:r>
            <a:r>
              <a:rPr lang="en-US" dirty="0" err="1"/>
              <a:t>Bxd-blk</a:t>
            </a:r>
            <a:r>
              <a:rPr lang="en-US" dirty="0"/>
              <a:t> or Boxed-</a:t>
            </a:r>
            <a:r>
              <a:rPr lang="en-US" dirty="0" err="1"/>
              <a:t>BlackType</a:t>
            </a:r>
            <a:r>
              <a:rPr lang="en-US" dirty="0"/>
              <a:t>, </a:t>
            </a:r>
            <a:r>
              <a:rPr lang="en-US" dirty="0" err="1"/>
              <a:t>svg</a:t>
            </a:r>
            <a:r>
              <a:rPr lang="en-US" dirty="0"/>
              <a:t> or </a:t>
            </a:r>
            <a:r>
              <a:rPr lang="en-US" dirty="0" err="1"/>
              <a:t>png</a:t>
            </a:r>
            <a:r>
              <a:rPr lang="en-US" dirty="0"/>
              <a:t> format version of your department logo. Follow the pink instructions.</a:t>
            </a:r>
          </a:p>
        </p:txBody>
      </p:sp>
      <p:sp>
        <p:nvSpPr>
          <p:cNvPr id="6" name="Text Placeholder 5">
            <a:extLst>
              <a:ext uri="{FF2B5EF4-FFF2-40B4-BE49-F238E27FC236}">
                <a16:creationId xmlns:a16="http://schemas.microsoft.com/office/drawing/2014/main" id="{D1A3CCD6-7C87-3540-AD4F-C4E375A40A67}"/>
              </a:ext>
            </a:extLst>
          </p:cNvPr>
          <p:cNvSpPr>
            <a:spLocks noGrp="1"/>
          </p:cNvSpPr>
          <p:nvPr>
            <p:ph type="body" sz="quarter" idx="25" hasCustomPrompt="1"/>
          </p:nvPr>
        </p:nvSpPr>
        <p:spPr>
          <a:xfrm>
            <a:off x="853440" y="2194560"/>
            <a:ext cx="4474815" cy="148567"/>
          </a:xfrm>
          <a:prstGeom prst="rect">
            <a:avLst/>
          </a:prstGeom>
        </p:spPr>
        <p:txBody>
          <a:bodyPr wrap="none" lIns="18288">
            <a:spAutoFit/>
          </a:bodyPr>
          <a:lstStyle>
            <a:lvl1pPr marL="0" indent="0">
              <a:buNone/>
              <a:defRPr sz="1067" cap="all" baseline="0">
                <a:latin typeface="+mn-lt"/>
              </a:defRPr>
            </a:lvl1pPr>
            <a:lvl2pPr marL="0" indent="0">
              <a:buFont typeface="Arial" panose="020B0604020202020204" pitchFamily="34" charset="0"/>
              <a:buNone/>
              <a:defRPr sz="1067">
                <a:latin typeface="+mn-lt"/>
              </a:defRPr>
            </a:lvl2pPr>
            <a:lvl3pPr marL="484620" indent="0">
              <a:buNone/>
              <a:defRPr sz="1067">
                <a:latin typeface="+mn-lt"/>
              </a:defRPr>
            </a:lvl3pPr>
            <a:lvl4pPr marL="0" indent="0">
              <a:buNone/>
              <a:defRPr sz="1067">
                <a:latin typeface="+mn-lt"/>
              </a:defRPr>
            </a:lvl4pPr>
            <a:lvl5pPr marL="0" indent="0">
              <a:buNone/>
              <a:defRPr sz="1067">
                <a:latin typeface="+mn-lt"/>
              </a:defRPr>
            </a:lvl5pPr>
          </a:lstStyle>
          <a:p>
            <a:pPr lvl="0"/>
            <a:r>
              <a:rPr lang="en-US" dirty="0"/>
              <a:t>JOB # GOES HERE [REMOVE FOR LIVE AUDIENCE PRESENTATION]</a:t>
            </a:r>
          </a:p>
        </p:txBody>
      </p:sp>
      <p:sp>
        <p:nvSpPr>
          <p:cNvPr id="10" name="Text Placeholder 9">
            <a:extLst>
              <a:ext uri="{FF2B5EF4-FFF2-40B4-BE49-F238E27FC236}">
                <a16:creationId xmlns:a16="http://schemas.microsoft.com/office/drawing/2014/main" id="{E60C41A6-45A6-5B44-9CEC-EBB9C50F73C1}"/>
              </a:ext>
            </a:extLst>
          </p:cNvPr>
          <p:cNvSpPr>
            <a:spLocks noGrp="1"/>
          </p:cNvSpPr>
          <p:nvPr>
            <p:ph type="body" sz="quarter" idx="27" hasCustomPrompt="1"/>
          </p:nvPr>
        </p:nvSpPr>
        <p:spPr>
          <a:xfrm>
            <a:off x="4706470" y="4256635"/>
            <a:ext cx="6510169" cy="333233"/>
          </a:xfrm>
          <a:prstGeom prst="rect">
            <a:avLst/>
          </a:prstGeom>
        </p:spPr>
        <p:txBody>
          <a:bodyPr lIns="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1. GUIDES – To make sure guides are visible, inside the View ribbon, click the Guides checkbox. Then click the icon inside the picture frame to add your logo.</a:t>
            </a:r>
          </a:p>
        </p:txBody>
      </p:sp>
      <p:sp>
        <p:nvSpPr>
          <p:cNvPr id="22" name="Text Placeholder 9">
            <a:extLst>
              <a:ext uri="{FF2B5EF4-FFF2-40B4-BE49-F238E27FC236}">
                <a16:creationId xmlns:a16="http://schemas.microsoft.com/office/drawing/2014/main" id="{A7DA1E21-D79E-F544-A510-7244E006EC4A}"/>
              </a:ext>
            </a:extLst>
          </p:cNvPr>
          <p:cNvSpPr>
            <a:spLocks noGrp="1"/>
          </p:cNvSpPr>
          <p:nvPr>
            <p:ph type="body" sz="quarter" idx="28" hasCustomPrompt="1"/>
          </p:nvPr>
        </p:nvSpPr>
        <p:spPr>
          <a:xfrm>
            <a:off x="4706470" y="4700563"/>
            <a:ext cx="6510169" cy="333233"/>
          </a:xfrm>
          <a:prstGeom prst="rect">
            <a:avLst/>
          </a:prstGeom>
        </p:spPr>
        <p:txBody>
          <a:bodyPr lIns="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2. QUALITY – For the sharpest image, we recommend selecting your logo from the </a:t>
            </a:r>
            <a:r>
              <a:rPr lang="en-US" dirty="0" err="1"/>
              <a:t>svg</a:t>
            </a:r>
            <a:r>
              <a:rPr lang="en-US" dirty="0"/>
              <a:t> folder. Insert the </a:t>
            </a:r>
            <a:r>
              <a:rPr lang="en-US" dirty="0" err="1"/>
              <a:t>Bxd-blk</a:t>
            </a:r>
            <a:r>
              <a:rPr lang="en-US" dirty="0"/>
              <a:t> or Boxed-</a:t>
            </a:r>
            <a:r>
              <a:rPr lang="en-US" dirty="0" err="1"/>
              <a:t>BlackType</a:t>
            </a:r>
            <a:r>
              <a:rPr lang="en-US" dirty="0"/>
              <a:t> version and it will appear in the picture frame.</a:t>
            </a:r>
          </a:p>
        </p:txBody>
      </p:sp>
      <p:sp>
        <p:nvSpPr>
          <p:cNvPr id="23" name="Text Placeholder 9">
            <a:extLst>
              <a:ext uri="{FF2B5EF4-FFF2-40B4-BE49-F238E27FC236}">
                <a16:creationId xmlns:a16="http://schemas.microsoft.com/office/drawing/2014/main" id="{624A8DDF-AAAB-5F4B-94B6-2B8F1EAAD0A7}"/>
              </a:ext>
            </a:extLst>
          </p:cNvPr>
          <p:cNvSpPr>
            <a:spLocks noGrp="1"/>
          </p:cNvSpPr>
          <p:nvPr>
            <p:ph type="body" sz="quarter" idx="29" hasCustomPrompt="1"/>
          </p:nvPr>
        </p:nvSpPr>
        <p:spPr>
          <a:xfrm>
            <a:off x="4706470" y="5144491"/>
            <a:ext cx="6510169" cy="955048"/>
          </a:xfrm>
          <a:prstGeom prst="rect">
            <a:avLst/>
          </a:prstGeom>
        </p:spPr>
        <p:txBody>
          <a:bodyPr lIns="0" tIns="45720" rIns="91440" bIns="4572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lvl="0"/>
            <a:r>
              <a:rPr lang="en-US" dirty="0"/>
              <a:t>3. SCALE – With the picture frame selected, inside the Graphic Format ribbon, click the Format Pane. Click the Size and Properties icon and open the Size section. Make sure the boxes for Lock aspect ratio and Relative to original picture size are checked. Click the RESET button to resize the logo in the frame. Continue resizing using the scaling arrows if necessary. The blue UCLA logo box should match up with the top and bottom guides.</a:t>
            </a:r>
          </a:p>
        </p:txBody>
      </p:sp>
      <p:sp>
        <p:nvSpPr>
          <p:cNvPr id="24" name="Text Placeholder 9">
            <a:extLst>
              <a:ext uri="{FF2B5EF4-FFF2-40B4-BE49-F238E27FC236}">
                <a16:creationId xmlns:a16="http://schemas.microsoft.com/office/drawing/2014/main" id="{780DC648-A60E-984C-B078-E1226FC92945}"/>
              </a:ext>
            </a:extLst>
          </p:cNvPr>
          <p:cNvSpPr>
            <a:spLocks noGrp="1"/>
          </p:cNvSpPr>
          <p:nvPr>
            <p:ph type="body" sz="quarter" idx="30" hasCustomPrompt="1"/>
          </p:nvPr>
        </p:nvSpPr>
        <p:spPr>
          <a:xfrm>
            <a:off x="4706470" y="6208237"/>
            <a:ext cx="6510169" cy="167140"/>
          </a:xfrm>
          <a:prstGeom prst="rect">
            <a:avLst/>
          </a:prstGeom>
        </p:spPr>
        <p:txBody>
          <a:bodyPr lIns="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lvl="0"/>
            <a:r>
              <a:rPr lang="en-US" dirty="0"/>
              <a:t>4. POSITION – Align the blue UCLA logo box to meet the left guide. </a:t>
            </a:r>
          </a:p>
        </p:txBody>
      </p:sp>
      <p:sp>
        <p:nvSpPr>
          <p:cNvPr id="8" name="Text Placeholder 7">
            <a:extLst>
              <a:ext uri="{FF2B5EF4-FFF2-40B4-BE49-F238E27FC236}">
                <a16:creationId xmlns:a16="http://schemas.microsoft.com/office/drawing/2014/main" id="{2FA6F6D3-C084-D543-B260-D6C73FE285CF}"/>
              </a:ext>
            </a:extLst>
          </p:cNvPr>
          <p:cNvSpPr>
            <a:spLocks noGrp="1"/>
          </p:cNvSpPr>
          <p:nvPr>
            <p:ph type="body" sz="quarter" idx="31" hasCustomPrompt="1"/>
          </p:nvPr>
        </p:nvSpPr>
        <p:spPr>
          <a:xfrm>
            <a:off x="853440" y="2523744"/>
            <a:ext cx="10363200" cy="1470061"/>
          </a:xfrm>
          <a:prstGeom prst="rect">
            <a:avLst/>
          </a:prstGeom>
        </p:spPr>
        <p:txBody>
          <a:bodyPr wrap="square" anchor="ctr" anchorCtr="0">
            <a:spAutoFit/>
          </a:bodyPr>
          <a:lstStyle>
            <a:lvl1pPr marL="0" indent="0">
              <a:buNone/>
              <a:defRPr sz="4800" b="1">
                <a:latin typeface="+mj-lt"/>
              </a:defRPr>
            </a:lvl1pPr>
            <a:lvl2pPr marL="0" indent="0">
              <a:buFont typeface="Arial" panose="020B0604020202020204" pitchFamily="34" charset="0"/>
              <a:buNone/>
              <a:defRPr sz="4800" b="1">
                <a:latin typeface="+mj-lt"/>
              </a:defRPr>
            </a:lvl2pPr>
            <a:lvl3pPr marL="484620" indent="0">
              <a:buNone/>
              <a:defRPr sz="4800" b="1">
                <a:latin typeface="+mj-lt"/>
              </a:defRPr>
            </a:lvl3pPr>
            <a:lvl4pPr marL="0" indent="0">
              <a:buNone/>
              <a:defRPr sz="4800" b="1">
                <a:latin typeface="+mj-lt"/>
              </a:defRPr>
            </a:lvl4pPr>
            <a:lvl5pPr marL="0" indent="0">
              <a:buNone/>
              <a:defRPr sz="4800" b="1">
                <a:latin typeface="+mj-lt"/>
              </a:defRPr>
            </a:lvl5pPr>
          </a:lstStyle>
          <a:p>
            <a:pPr lvl="0"/>
            <a:r>
              <a:rPr lang="en-US" dirty="0"/>
              <a:t>Presentation Opener Title</a:t>
            </a:r>
          </a:p>
          <a:p>
            <a:pPr lvl="0"/>
            <a:r>
              <a:rPr lang="en-US" dirty="0"/>
              <a:t>Goes Here</a:t>
            </a:r>
          </a:p>
        </p:txBody>
      </p:sp>
    </p:spTree>
    <p:extLst>
      <p:ext uri="{BB962C8B-B14F-4D97-AF65-F5344CB8AC3E}">
        <p14:creationId xmlns:p14="http://schemas.microsoft.com/office/powerpoint/2010/main" val="2262913242"/>
      </p:ext>
    </p:extLst>
  </p:cSld>
  <p:clrMapOvr>
    <a:masterClrMapping/>
  </p:clrMapOvr>
  <p:extLst>
    <p:ext uri="{DCECCB84-F9BA-43D5-87BE-67443E8EF086}">
      <p15:sldGuideLst xmlns:p15="http://schemas.microsoft.com/office/powerpoint/2012/main"/>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Title Opener">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5" name="Background">
            <a:extLst>
              <a:ext uri="{FF2B5EF4-FFF2-40B4-BE49-F238E27FC236}">
                <a16:creationId xmlns:a16="http://schemas.microsoft.com/office/drawing/2014/main" id="{4C1E4286-FD2F-814C-A4E5-B50094C0B6DB}"/>
              </a:ext>
            </a:extLst>
          </p:cNvPr>
          <p:cNvSpPr>
            <a:spLocks noChangeAspect="1"/>
          </p:cNvSpPr>
          <p:nvPr/>
        </p:nvSpPr>
        <p:spPr>
          <a:xfrm>
            <a:off x="0" y="0"/>
            <a:ext cx="12192000" cy="68685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US" sz="5333" b="0" i="0" dirty="0">
              <a:latin typeface="Helvetica Regular" pitchFamily="2" charset="0"/>
            </a:endParaRPr>
          </a:p>
        </p:txBody>
      </p:sp>
      <p:sp>
        <p:nvSpPr>
          <p:cNvPr id="26" name="Content Placeholder 22">
            <a:extLst>
              <a:ext uri="{FF2B5EF4-FFF2-40B4-BE49-F238E27FC236}">
                <a16:creationId xmlns:a16="http://schemas.microsoft.com/office/drawing/2014/main" id="{C424A90F-84FD-434F-AF04-DB8738AB4794}"/>
              </a:ext>
            </a:extLst>
          </p:cNvPr>
          <p:cNvSpPr>
            <a:spLocks noGrp="1"/>
          </p:cNvSpPr>
          <p:nvPr>
            <p:ph sz="quarter" idx="22" hasCustomPrompt="1"/>
          </p:nvPr>
        </p:nvSpPr>
        <p:spPr>
          <a:xfrm>
            <a:off x="853440" y="6217878"/>
            <a:ext cx="2180212" cy="222753"/>
          </a:xfrm>
          <a:prstGeom prst="rect">
            <a:avLst/>
          </a:prstGeom>
        </p:spPr>
        <p:txBody>
          <a:bodyPr wrap="none" lIns="9144" tIns="0" bIns="0" anchor="b" anchorCtr="0">
            <a:spAutoFit/>
          </a:bodyPr>
          <a:lstStyle>
            <a:lvl1pPr marL="0" indent="0">
              <a:spcBef>
                <a:spcPts val="400"/>
              </a:spcBef>
              <a:buFontTx/>
              <a:buNone/>
              <a:defRPr sz="1600" b="0" i="0">
                <a:solidFill>
                  <a:srgbClr val="898989"/>
                </a:solidFill>
                <a:latin typeface="Helvetica Regular" pitchFamily="2" charset="0"/>
              </a:defRPr>
            </a:lvl1pPr>
            <a:lvl2pPr>
              <a:defRPr sz="1600"/>
            </a:lvl2pPr>
            <a:lvl3pPr>
              <a:defRPr sz="1600"/>
            </a:lvl3pPr>
            <a:lvl4pPr>
              <a:defRPr sz="1600"/>
            </a:lvl4pPr>
            <a:lvl5pPr>
              <a:defRPr sz="1600"/>
            </a:lvl5pPr>
          </a:lstStyle>
          <a:p>
            <a:r>
              <a:rPr lang="en-US" sz="1600" dirty="0">
                <a:solidFill>
                  <a:srgbClr val="58595B"/>
                </a:solidFill>
                <a:latin typeface="Helvetica" pitchFamily="2" charset="0"/>
              </a:rPr>
              <a:t>Title, Department Name</a:t>
            </a:r>
          </a:p>
        </p:txBody>
      </p:sp>
      <p:sp>
        <p:nvSpPr>
          <p:cNvPr id="28" name="Content Placeholder 22">
            <a:extLst>
              <a:ext uri="{FF2B5EF4-FFF2-40B4-BE49-F238E27FC236}">
                <a16:creationId xmlns:a16="http://schemas.microsoft.com/office/drawing/2014/main" id="{6013CCDF-D30B-8B49-870C-487BC9166588}"/>
              </a:ext>
            </a:extLst>
          </p:cNvPr>
          <p:cNvSpPr>
            <a:spLocks noGrp="1"/>
          </p:cNvSpPr>
          <p:nvPr>
            <p:ph sz="quarter" idx="23" hasCustomPrompt="1"/>
          </p:nvPr>
        </p:nvSpPr>
        <p:spPr>
          <a:xfrm>
            <a:off x="853440" y="5974038"/>
            <a:ext cx="1503232" cy="222753"/>
          </a:xfrm>
          <a:prstGeom prst="rect">
            <a:avLst/>
          </a:prstGeom>
        </p:spPr>
        <p:txBody>
          <a:bodyPr wrap="none" lIns="9144" tIns="0" bIns="0" anchor="b" anchorCtr="0">
            <a:spAutoFit/>
          </a:bodyPr>
          <a:lstStyle>
            <a:lvl1pPr marL="0" indent="0">
              <a:spcBef>
                <a:spcPts val="400"/>
              </a:spcBef>
              <a:buFontTx/>
              <a:buNone/>
              <a:defRPr sz="1600" b="0" i="0">
                <a:solidFill>
                  <a:srgbClr val="898989"/>
                </a:solidFill>
                <a:latin typeface="Helvetica Regular" pitchFamily="2" charset="0"/>
              </a:defRPr>
            </a:lvl1pPr>
            <a:lvl2pPr>
              <a:defRPr sz="1600"/>
            </a:lvl2pPr>
            <a:lvl3pPr>
              <a:defRPr sz="1600"/>
            </a:lvl3pPr>
            <a:lvl4pPr>
              <a:defRPr sz="1600"/>
            </a:lvl4pPr>
            <a:lvl5pPr>
              <a:defRPr sz="1600"/>
            </a:lvl5pPr>
          </a:lstStyle>
          <a:p>
            <a:r>
              <a:rPr lang="en-US" sz="1600" dirty="0">
                <a:solidFill>
                  <a:srgbClr val="58595B"/>
                </a:solidFill>
                <a:latin typeface="Helvetica" pitchFamily="2" charset="0"/>
              </a:rPr>
              <a:t>Presenter Name</a:t>
            </a:r>
          </a:p>
        </p:txBody>
      </p:sp>
      <p:sp>
        <p:nvSpPr>
          <p:cNvPr id="15" name="Header rule">
            <a:extLst>
              <a:ext uri="{FF2B5EF4-FFF2-40B4-BE49-F238E27FC236}">
                <a16:creationId xmlns:a16="http://schemas.microsoft.com/office/drawing/2014/main" id="{9D6D4E19-3FBE-DF40-B8C1-98D35A8D9F51}"/>
              </a:ext>
            </a:extLst>
          </p:cNvPr>
          <p:cNvSpPr/>
          <p:nvPr/>
        </p:nvSpPr>
        <p:spPr>
          <a:xfrm>
            <a:off x="853440" y="4023360"/>
            <a:ext cx="10363200" cy="48768"/>
          </a:xfrm>
          <a:prstGeom prst="rect">
            <a:avLst/>
          </a:prstGeom>
          <a:solidFill>
            <a:srgbClr val="2C75A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1800" b="0" i="0" dirty="0">
              <a:latin typeface="Helvetica Regular" pitchFamily="2" charset="0"/>
            </a:endParaRPr>
          </a:p>
        </p:txBody>
      </p:sp>
      <p:sp>
        <p:nvSpPr>
          <p:cNvPr id="7" name="Header rule">
            <a:extLst>
              <a:ext uri="{FF2B5EF4-FFF2-40B4-BE49-F238E27FC236}">
                <a16:creationId xmlns:a16="http://schemas.microsoft.com/office/drawing/2014/main" id="{09B1960F-507A-E84C-8B64-1891B754A975}"/>
              </a:ext>
            </a:extLst>
          </p:cNvPr>
          <p:cNvSpPr/>
          <p:nvPr/>
        </p:nvSpPr>
        <p:spPr>
          <a:xfrm>
            <a:off x="853440" y="2438400"/>
            <a:ext cx="10363200" cy="48768"/>
          </a:xfrm>
          <a:prstGeom prst="rect">
            <a:avLst/>
          </a:prstGeom>
          <a:solidFill>
            <a:srgbClr val="2C75A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1800" b="0" i="0" dirty="0">
              <a:latin typeface="Helvetica Regular" pitchFamily="2" charset="0"/>
            </a:endParaRPr>
          </a:p>
        </p:txBody>
      </p:sp>
      <p:pic>
        <p:nvPicPr>
          <p:cNvPr id="3" name="logo lockup" hidden="1">
            <a:extLst>
              <a:ext uri="{FF2B5EF4-FFF2-40B4-BE49-F238E27FC236}">
                <a16:creationId xmlns:a16="http://schemas.microsoft.com/office/drawing/2014/main" id="{A0682890-AF0C-4247-AD31-1CB6F62F7850}"/>
              </a:ext>
            </a:extLst>
          </p:cNvPr>
          <p:cNvPicPr>
            <a:picLocks noChangeAspect="1"/>
          </p:cNvPicPr>
          <p:nvPr/>
        </p:nvPicPr>
        <p:blipFill>
          <a:blip r:embed="rId2"/>
          <a:stretch>
            <a:fillRect/>
          </a:stretch>
        </p:blipFill>
        <p:spPr>
          <a:xfrm>
            <a:off x="853440" y="631500"/>
            <a:ext cx="4572000" cy="508000"/>
          </a:xfrm>
          <a:prstGeom prst="rect">
            <a:avLst/>
          </a:prstGeom>
        </p:spPr>
      </p:pic>
      <p:sp>
        <p:nvSpPr>
          <p:cNvPr id="13" name="Picture Placeholder 5">
            <a:extLst>
              <a:ext uri="{FF2B5EF4-FFF2-40B4-BE49-F238E27FC236}">
                <a16:creationId xmlns:a16="http://schemas.microsoft.com/office/drawing/2014/main" id="{4C1BE7FB-0098-1444-898A-9FEDB68EF2C5}"/>
              </a:ext>
            </a:extLst>
          </p:cNvPr>
          <p:cNvSpPr>
            <a:spLocks noGrp="1"/>
          </p:cNvSpPr>
          <p:nvPr>
            <p:ph type="pic" sz="quarter" idx="24" hasCustomPrompt="1"/>
          </p:nvPr>
        </p:nvSpPr>
        <p:spPr>
          <a:xfrm>
            <a:off x="863598" y="635002"/>
            <a:ext cx="7419517" cy="1375519"/>
          </a:xfrm>
          <a:prstGeom prst="rect">
            <a:avLst/>
          </a:prstGeom>
        </p:spPr>
        <p:txBody>
          <a:bodyPr wrap="square" lIns="0" tIns="0" rIns="0" anchor="t" anchorCtr="0">
            <a:noAutofit/>
          </a:bodyPr>
          <a:lstStyle>
            <a:lvl1pPr marL="0" indent="0" algn="l">
              <a:buNone/>
              <a:defRPr sz="1333" u="none"/>
            </a:lvl1pPr>
          </a:lstStyle>
          <a:p>
            <a:r>
              <a:rPr lang="en-US" dirty="0"/>
              <a:t>Click the icon to insert the </a:t>
            </a:r>
            <a:r>
              <a:rPr lang="en-US" dirty="0" err="1"/>
              <a:t>Bxd-blk</a:t>
            </a:r>
            <a:r>
              <a:rPr lang="en-US" dirty="0"/>
              <a:t> or Boxed-</a:t>
            </a:r>
            <a:r>
              <a:rPr lang="en-US" dirty="0" err="1"/>
              <a:t>BlackType</a:t>
            </a:r>
            <a:r>
              <a:rPr lang="en-US" dirty="0"/>
              <a:t>, </a:t>
            </a:r>
            <a:r>
              <a:rPr lang="en-US" dirty="0" err="1"/>
              <a:t>svg</a:t>
            </a:r>
            <a:r>
              <a:rPr lang="en-US" dirty="0"/>
              <a:t> or </a:t>
            </a:r>
            <a:r>
              <a:rPr lang="en-US" dirty="0" err="1"/>
              <a:t>png</a:t>
            </a:r>
            <a:r>
              <a:rPr lang="en-US" dirty="0"/>
              <a:t> format version of your department logo. Follow the pink instructions.</a:t>
            </a:r>
          </a:p>
        </p:txBody>
      </p:sp>
      <p:sp>
        <p:nvSpPr>
          <p:cNvPr id="12" name="TextBox 11" hidden="1">
            <a:extLst>
              <a:ext uri="{FF2B5EF4-FFF2-40B4-BE49-F238E27FC236}">
                <a16:creationId xmlns:a16="http://schemas.microsoft.com/office/drawing/2014/main" id="{992A067E-6CB9-C14C-9A18-33F98E6EF3A7}"/>
              </a:ext>
            </a:extLst>
          </p:cNvPr>
          <p:cNvSpPr txBox="1"/>
          <p:nvPr/>
        </p:nvSpPr>
        <p:spPr>
          <a:xfrm>
            <a:off x="865632" y="633984"/>
            <a:ext cx="1066800" cy="499872"/>
          </a:xfrm>
          <a:prstGeom prst="rect">
            <a:avLst/>
          </a:prstGeom>
          <a:solidFill>
            <a:srgbClr val="FF00FF"/>
          </a:solidFill>
          <a:ln w="6350">
            <a:noFill/>
          </a:ln>
        </p:spPr>
        <p:txBody>
          <a:bodyPr wrap="square" lIns="24384" tIns="12192" rIns="24384" bIns="0" rtlCol="0" anchor="ctr" anchorCtr="1">
            <a:normAutofit fontScale="85000" lnSpcReduction="20000"/>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067" dirty="0">
                <a:solidFill>
                  <a:schemeClr val="bg1"/>
                </a:solidFill>
              </a:rPr>
              <a:t>Resize the UCLA logo to match the size &amp; position of this box</a:t>
            </a:r>
          </a:p>
        </p:txBody>
      </p:sp>
      <p:sp>
        <p:nvSpPr>
          <p:cNvPr id="6" name="Text Placeholder 5">
            <a:extLst>
              <a:ext uri="{FF2B5EF4-FFF2-40B4-BE49-F238E27FC236}">
                <a16:creationId xmlns:a16="http://schemas.microsoft.com/office/drawing/2014/main" id="{D1A3CCD6-7C87-3540-AD4F-C4E375A40A67}"/>
              </a:ext>
            </a:extLst>
          </p:cNvPr>
          <p:cNvSpPr>
            <a:spLocks noGrp="1"/>
          </p:cNvSpPr>
          <p:nvPr>
            <p:ph type="body" sz="quarter" idx="25" hasCustomPrompt="1"/>
          </p:nvPr>
        </p:nvSpPr>
        <p:spPr>
          <a:xfrm>
            <a:off x="853440" y="2194560"/>
            <a:ext cx="4474815" cy="148567"/>
          </a:xfrm>
          <a:prstGeom prst="rect">
            <a:avLst/>
          </a:prstGeom>
        </p:spPr>
        <p:txBody>
          <a:bodyPr wrap="none" lIns="18288">
            <a:spAutoFit/>
          </a:bodyPr>
          <a:lstStyle>
            <a:lvl1pPr marL="0" indent="0">
              <a:buNone/>
              <a:defRPr sz="1067" cap="all" baseline="0">
                <a:latin typeface="+mn-lt"/>
              </a:defRPr>
            </a:lvl1pPr>
            <a:lvl2pPr marL="0" indent="0">
              <a:buFont typeface="Arial" panose="020B0604020202020204" pitchFamily="34" charset="0"/>
              <a:buNone/>
              <a:defRPr sz="1067">
                <a:latin typeface="+mn-lt"/>
              </a:defRPr>
            </a:lvl2pPr>
            <a:lvl3pPr marL="484620" indent="0">
              <a:buNone/>
              <a:defRPr sz="1067">
                <a:latin typeface="+mn-lt"/>
              </a:defRPr>
            </a:lvl3pPr>
            <a:lvl4pPr marL="0" indent="0">
              <a:buNone/>
              <a:defRPr sz="1067">
                <a:latin typeface="+mn-lt"/>
              </a:defRPr>
            </a:lvl4pPr>
            <a:lvl5pPr marL="0" indent="0">
              <a:buNone/>
              <a:defRPr sz="1067">
                <a:latin typeface="+mn-lt"/>
              </a:defRPr>
            </a:lvl5pPr>
          </a:lstStyle>
          <a:p>
            <a:pPr lvl="0"/>
            <a:r>
              <a:rPr lang="en-US" dirty="0"/>
              <a:t>JOB # GOES HERE [REMOVE FOR LIVE AUDIENCE PRESENTATION]</a:t>
            </a:r>
          </a:p>
        </p:txBody>
      </p:sp>
      <p:sp>
        <p:nvSpPr>
          <p:cNvPr id="2" name="TextBox 1">
            <a:extLst>
              <a:ext uri="{FF2B5EF4-FFF2-40B4-BE49-F238E27FC236}">
                <a16:creationId xmlns:a16="http://schemas.microsoft.com/office/drawing/2014/main" id="{E2AB141D-50D8-B545-AC99-DA856384CC54}"/>
              </a:ext>
            </a:extLst>
          </p:cNvPr>
          <p:cNvSpPr txBox="1"/>
          <p:nvPr/>
        </p:nvSpPr>
        <p:spPr>
          <a:xfrm>
            <a:off x="8793019" y="406400"/>
            <a:ext cx="1902691" cy="369332"/>
          </a:xfrm>
          <a:prstGeom prst="rect">
            <a:avLst/>
          </a:prstGeom>
          <a:noFill/>
        </p:spPr>
        <p:txBody>
          <a:bodyPr wrap="square" rtlCol="0">
            <a:spAutoFit/>
          </a:bodyPr>
          <a:lstStyle/>
          <a:p>
            <a:endParaRPr lang="en-US" sz="1800" dirty="0"/>
          </a:p>
        </p:txBody>
      </p:sp>
      <p:sp>
        <p:nvSpPr>
          <p:cNvPr id="10" name="Text Placeholder 9">
            <a:extLst>
              <a:ext uri="{FF2B5EF4-FFF2-40B4-BE49-F238E27FC236}">
                <a16:creationId xmlns:a16="http://schemas.microsoft.com/office/drawing/2014/main" id="{E60C41A6-45A6-5B44-9CEC-EBB9C50F73C1}"/>
              </a:ext>
            </a:extLst>
          </p:cNvPr>
          <p:cNvSpPr>
            <a:spLocks noGrp="1"/>
          </p:cNvSpPr>
          <p:nvPr>
            <p:ph type="body" sz="quarter" idx="27" hasCustomPrompt="1"/>
          </p:nvPr>
        </p:nvSpPr>
        <p:spPr>
          <a:xfrm>
            <a:off x="4706470" y="4256635"/>
            <a:ext cx="6510169" cy="333233"/>
          </a:xfrm>
          <a:prstGeom prst="rect">
            <a:avLst/>
          </a:prstGeom>
        </p:spPr>
        <p:txBody>
          <a:bodyPr lIns="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1. GUIDES – To make sure guides are visible, inside the View ribbon, click the Guides checkbox. Then click the icon inside the picture frame to add your logo.</a:t>
            </a:r>
          </a:p>
        </p:txBody>
      </p:sp>
      <p:sp>
        <p:nvSpPr>
          <p:cNvPr id="22" name="Text Placeholder 9">
            <a:extLst>
              <a:ext uri="{FF2B5EF4-FFF2-40B4-BE49-F238E27FC236}">
                <a16:creationId xmlns:a16="http://schemas.microsoft.com/office/drawing/2014/main" id="{A7DA1E21-D79E-F544-A510-7244E006EC4A}"/>
              </a:ext>
            </a:extLst>
          </p:cNvPr>
          <p:cNvSpPr>
            <a:spLocks noGrp="1"/>
          </p:cNvSpPr>
          <p:nvPr>
            <p:ph type="body" sz="quarter" idx="28" hasCustomPrompt="1"/>
          </p:nvPr>
        </p:nvSpPr>
        <p:spPr>
          <a:xfrm>
            <a:off x="4706470" y="4700563"/>
            <a:ext cx="6510169" cy="333233"/>
          </a:xfrm>
          <a:prstGeom prst="rect">
            <a:avLst/>
          </a:prstGeom>
        </p:spPr>
        <p:txBody>
          <a:bodyPr lIns="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2. QUALITY – For the sharpest image, we recommend selecting your logo from the </a:t>
            </a:r>
            <a:r>
              <a:rPr lang="en-US" dirty="0" err="1"/>
              <a:t>svg</a:t>
            </a:r>
            <a:r>
              <a:rPr lang="en-US" dirty="0"/>
              <a:t> folder. Insert the </a:t>
            </a:r>
            <a:r>
              <a:rPr lang="en-US" dirty="0" err="1"/>
              <a:t>Bxd-blk</a:t>
            </a:r>
            <a:r>
              <a:rPr lang="en-US" dirty="0"/>
              <a:t> or Boxed-</a:t>
            </a:r>
            <a:r>
              <a:rPr lang="en-US" dirty="0" err="1"/>
              <a:t>BlackType</a:t>
            </a:r>
            <a:r>
              <a:rPr lang="en-US" dirty="0"/>
              <a:t> version and it will appear in the picture frame.</a:t>
            </a:r>
          </a:p>
        </p:txBody>
      </p:sp>
      <p:sp>
        <p:nvSpPr>
          <p:cNvPr id="23" name="Text Placeholder 9">
            <a:extLst>
              <a:ext uri="{FF2B5EF4-FFF2-40B4-BE49-F238E27FC236}">
                <a16:creationId xmlns:a16="http://schemas.microsoft.com/office/drawing/2014/main" id="{624A8DDF-AAAB-5F4B-94B6-2B8F1EAAD0A7}"/>
              </a:ext>
            </a:extLst>
          </p:cNvPr>
          <p:cNvSpPr>
            <a:spLocks noGrp="1"/>
          </p:cNvSpPr>
          <p:nvPr>
            <p:ph type="body" sz="quarter" idx="29" hasCustomPrompt="1"/>
          </p:nvPr>
        </p:nvSpPr>
        <p:spPr>
          <a:xfrm>
            <a:off x="4706470" y="5144491"/>
            <a:ext cx="6510169" cy="955048"/>
          </a:xfrm>
          <a:prstGeom prst="rect">
            <a:avLst/>
          </a:prstGeom>
        </p:spPr>
        <p:txBody>
          <a:bodyPr lIns="0" tIns="45720" rIns="91440" bIns="4572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lvl="0"/>
            <a:r>
              <a:rPr lang="en-US" dirty="0"/>
              <a:t>3. SCALE – With the picture frame selected, inside the Graphic Format ribbon, click the Format Pane. Click the Size and Properties icon and open the Size section. Make sure the boxes for Lock aspect ratio and Relative to original picture size are checked. Click the RESET button to resize the logo in the frame. Continue resizing using the scaling arrows if necessary. The blue UCLA logo box should match up with the top and bottom guides.</a:t>
            </a:r>
          </a:p>
        </p:txBody>
      </p:sp>
      <p:sp>
        <p:nvSpPr>
          <p:cNvPr id="24" name="Text Placeholder 9">
            <a:extLst>
              <a:ext uri="{FF2B5EF4-FFF2-40B4-BE49-F238E27FC236}">
                <a16:creationId xmlns:a16="http://schemas.microsoft.com/office/drawing/2014/main" id="{780DC648-A60E-984C-B078-E1226FC92945}"/>
              </a:ext>
            </a:extLst>
          </p:cNvPr>
          <p:cNvSpPr>
            <a:spLocks noGrp="1"/>
          </p:cNvSpPr>
          <p:nvPr>
            <p:ph type="body" sz="quarter" idx="30" hasCustomPrompt="1"/>
          </p:nvPr>
        </p:nvSpPr>
        <p:spPr>
          <a:xfrm>
            <a:off x="4706470" y="6208237"/>
            <a:ext cx="6510169" cy="167140"/>
          </a:xfrm>
          <a:prstGeom prst="rect">
            <a:avLst/>
          </a:prstGeom>
        </p:spPr>
        <p:txBody>
          <a:bodyPr lIns="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lvl="0"/>
            <a:r>
              <a:rPr lang="en-US" dirty="0"/>
              <a:t>4. POSITION – Align the blue UCLA logo box to meet the left guide. </a:t>
            </a:r>
          </a:p>
        </p:txBody>
      </p:sp>
      <p:sp>
        <p:nvSpPr>
          <p:cNvPr id="8" name="Text Placeholder 7">
            <a:extLst>
              <a:ext uri="{FF2B5EF4-FFF2-40B4-BE49-F238E27FC236}">
                <a16:creationId xmlns:a16="http://schemas.microsoft.com/office/drawing/2014/main" id="{2FA6F6D3-C084-D543-B260-D6C73FE285CF}"/>
              </a:ext>
            </a:extLst>
          </p:cNvPr>
          <p:cNvSpPr>
            <a:spLocks noGrp="1"/>
          </p:cNvSpPr>
          <p:nvPr>
            <p:ph type="body" sz="quarter" idx="31" hasCustomPrompt="1"/>
          </p:nvPr>
        </p:nvSpPr>
        <p:spPr>
          <a:xfrm>
            <a:off x="853440" y="2523744"/>
            <a:ext cx="10363200" cy="1470061"/>
          </a:xfrm>
          <a:prstGeom prst="rect">
            <a:avLst/>
          </a:prstGeom>
        </p:spPr>
        <p:txBody>
          <a:bodyPr wrap="square" anchor="ctr" anchorCtr="0">
            <a:spAutoFit/>
          </a:bodyPr>
          <a:lstStyle>
            <a:lvl1pPr marL="0" indent="0">
              <a:buNone/>
              <a:defRPr sz="4800" b="1">
                <a:latin typeface="+mj-lt"/>
              </a:defRPr>
            </a:lvl1pPr>
            <a:lvl2pPr marL="0" indent="0">
              <a:buFont typeface="Arial" panose="020B0604020202020204" pitchFamily="34" charset="0"/>
              <a:buNone/>
              <a:defRPr sz="4800" b="1">
                <a:latin typeface="+mj-lt"/>
              </a:defRPr>
            </a:lvl2pPr>
            <a:lvl3pPr marL="484620" indent="0">
              <a:buNone/>
              <a:defRPr sz="4800" b="1">
                <a:latin typeface="+mj-lt"/>
              </a:defRPr>
            </a:lvl3pPr>
            <a:lvl4pPr marL="0" indent="0">
              <a:buNone/>
              <a:defRPr sz="4800" b="1">
                <a:latin typeface="+mj-lt"/>
              </a:defRPr>
            </a:lvl4pPr>
            <a:lvl5pPr marL="0" indent="0">
              <a:buNone/>
              <a:defRPr sz="4800" b="1">
                <a:latin typeface="+mj-lt"/>
              </a:defRPr>
            </a:lvl5pPr>
          </a:lstStyle>
          <a:p>
            <a:pPr lvl="0"/>
            <a:r>
              <a:rPr lang="en-US" dirty="0"/>
              <a:t>Presentation Opener Title</a:t>
            </a:r>
          </a:p>
          <a:p>
            <a:pPr lvl="0"/>
            <a:r>
              <a:rPr lang="en-US" dirty="0"/>
              <a:t>Goes Here</a:t>
            </a:r>
          </a:p>
        </p:txBody>
      </p:sp>
      <p:sp>
        <p:nvSpPr>
          <p:cNvPr id="19" name="TextBox 18" hidden="1">
            <a:extLst>
              <a:ext uri="{FF2B5EF4-FFF2-40B4-BE49-F238E27FC236}">
                <a16:creationId xmlns:a16="http://schemas.microsoft.com/office/drawing/2014/main" id="{DAEABCCE-008D-444A-9E36-5D3414A07090}"/>
              </a:ext>
            </a:extLst>
          </p:cNvPr>
          <p:cNvSpPr txBox="1"/>
          <p:nvPr/>
        </p:nvSpPr>
        <p:spPr>
          <a:xfrm>
            <a:off x="865632" y="633984"/>
            <a:ext cx="1066800" cy="499872"/>
          </a:xfrm>
          <a:prstGeom prst="rect">
            <a:avLst/>
          </a:prstGeom>
          <a:solidFill>
            <a:srgbClr val="FF00FF"/>
          </a:solidFill>
          <a:ln w="6350">
            <a:noFill/>
          </a:ln>
        </p:spPr>
        <p:txBody>
          <a:bodyPr wrap="square" lIns="24384" tIns="12192" rIns="24384" bIns="0" rtlCol="0" anchor="ctr" anchorCtr="1">
            <a:normAutofit fontScale="85000" lnSpcReduction="20000"/>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067" dirty="0">
                <a:solidFill>
                  <a:schemeClr val="bg1"/>
                </a:solidFill>
              </a:rPr>
              <a:t>Resize the UCLA logo to match the size &amp; position of this box</a:t>
            </a:r>
          </a:p>
        </p:txBody>
      </p:sp>
      <p:sp>
        <p:nvSpPr>
          <p:cNvPr id="20" name="TextBox 19">
            <a:extLst>
              <a:ext uri="{FF2B5EF4-FFF2-40B4-BE49-F238E27FC236}">
                <a16:creationId xmlns:a16="http://schemas.microsoft.com/office/drawing/2014/main" id="{7B98486D-C649-D848-B5F6-E86CD5336334}"/>
              </a:ext>
            </a:extLst>
          </p:cNvPr>
          <p:cNvSpPr txBox="1"/>
          <p:nvPr/>
        </p:nvSpPr>
        <p:spPr>
          <a:xfrm>
            <a:off x="8793019" y="406400"/>
            <a:ext cx="1902691" cy="369332"/>
          </a:xfrm>
          <a:prstGeom prst="rect">
            <a:avLst/>
          </a:prstGeom>
          <a:noFill/>
        </p:spPr>
        <p:txBody>
          <a:bodyPr wrap="square" rtlCol="0">
            <a:spAutoFit/>
          </a:bodyPr>
          <a:lstStyle/>
          <a:p>
            <a:endParaRPr lang="en-US" sz="1800" dirty="0"/>
          </a:p>
        </p:txBody>
      </p:sp>
    </p:spTree>
    <p:extLst>
      <p:ext uri="{BB962C8B-B14F-4D97-AF65-F5344CB8AC3E}">
        <p14:creationId xmlns:p14="http://schemas.microsoft.com/office/powerpoint/2010/main" val="355081721"/>
      </p:ext>
    </p:extLst>
  </p:cSld>
  <p:clrMapOvr>
    <a:masterClrMapping/>
  </p:clrMapOvr>
  <p:extLst>
    <p:ext uri="{DCECCB84-F9BA-43D5-87BE-67443E8EF086}">
      <p15:sldGuideLst xmlns:p15="http://schemas.microsoft.com/office/powerpoint/2012/main">
        <p15:guide id="5" orient="horz" pos="300">
          <p15:clr>
            <a:srgbClr val="FBAE40"/>
          </p15:clr>
        </p15:guide>
        <p15:guide id="6" orient="horz" pos="540">
          <p15:clr>
            <a:srgbClr val="FBAE40"/>
          </p15:clr>
        </p15:guide>
        <p15:guide id="7" pos="408">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sp>
        <p:nvSpPr>
          <p:cNvPr id="5" name="Background">
            <a:extLst>
              <a:ext uri="{FF2B5EF4-FFF2-40B4-BE49-F238E27FC236}">
                <a16:creationId xmlns:a16="http://schemas.microsoft.com/office/drawing/2014/main" id="{4C1E4286-FD2F-814C-A4E5-B50094C0B6DB}"/>
              </a:ext>
            </a:extLst>
          </p:cNvPr>
          <p:cNvSpPr/>
          <p:nvPr/>
        </p:nvSpPr>
        <p:spPr>
          <a:xfrm>
            <a:off x="0" y="0"/>
            <a:ext cx="12192000" cy="60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US" sz="5333" b="0" i="0" dirty="0">
              <a:latin typeface="Helvetica Regular" pitchFamily="2" charset="0"/>
            </a:endParaRPr>
          </a:p>
        </p:txBody>
      </p:sp>
      <p:graphicFrame>
        <p:nvGraphicFramePr>
          <p:cNvPr id="11" name="Table 10" hidden="1">
            <a:extLst>
              <a:ext uri="{FF2B5EF4-FFF2-40B4-BE49-F238E27FC236}">
                <a16:creationId xmlns:a16="http://schemas.microsoft.com/office/drawing/2014/main" id="{A59B268B-FC1E-1745-BAE9-3F02C5965F2C}"/>
              </a:ext>
            </a:extLst>
          </p:cNvPr>
          <p:cNvGraphicFramePr>
            <a:graphicFrameLocks noGrp="1"/>
          </p:cNvGraphicFramePr>
          <p:nvPr>
            <p:extLst>
              <p:ext uri="{D42A27DB-BD31-4B8C-83A1-F6EECF244321}">
                <p14:modId xmlns:p14="http://schemas.microsoft.com/office/powerpoint/2010/main" val="3113960386"/>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4" name="Text Placeholder 3">
            <a:extLst>
              <a:ext uri="{FF2B5EF4-FFF2-40B4-BE49-F238E27FC236}">
                <a16:creationId xmlns:a16="http://schemas.microsoft.com/office/drawing/2014/main" id="{DF2C5F55-93C0-9344-9E3D-94935F3D2760}"/>
              </a:ext>
            </a:extLst>
          </p:cNvPr>
          <p:cNvSpPr>
            <a:spLocks noGrp="1"/>
          </p:cNvSpPr>
          <p:nvPr>
            <p:ph type="body" sz="quarter" idx="20" hasCustomPrompt="1"/>
          </p:nvPr>
        </p:nvSpPr>
        <p:spPr>
          <a:xfrm>
            <a:off x="853439" y="3535680"/>
            <a:ext cx="10363200" cy="297069"/>
          </a:xfrm>
          <a:prstGeom prst="rect">
            <a:avLst/>
          </a:prstGeom>
        </p:spPr>
        <p:txBody>
          <a:bodyPr>
            <a:spAutoFit/>
          </a:bodyPr>
          <a:lstStyle>
            <a:lvl1pPr marL="0" indent="0">
              <a:buFontTx/>
              <a:buNone/>
              <a:defRPr sz="2133" b="1" i="0" cap="all" baseline="0">
                <a:latin typeface="Helvetica" pitchFamily="2" charset="0"/>
              </a:defRPr>
            </a:lvl1pPr>
            <a:lvl2pPr>
              <a:buFontTx/>
              <a:buNone/>
              <a:defRPr b="1"/>
            </a:lvl2pPr>
            <a:lvl3pPr marL="914377" indent="0">
              <a:buFontTx/>
              <a:buNone/>
              <a:defRPr b="1"/>
            </a:lvl3pPr>
            <a:lvl4pPr marL="1371566" indent="0">
              <a:buFontTx/>
              <a:buNone/>
              <a:defRPr b="1"/>
            </a:lvl4pPr>
            <a:lvl5pPr marL="1828754" indent="0">
              <a:buFontTx/>
              <a:buNone/>
              <a:defRPr b="1"/>
            </a:lvl5pPr>
          </a:lstStyle>
          <a:p>
            <a:pPr lvl="0"/>
            <a:r>
              <a:rPr lang="en-US" dirty="0"/>
              <a:t>ADDITIONAL TEXT GOES HERE </a:t>
            </a:r>
          </a:p>
        </p:txBody>
      </p:sp>
      <p:sp>
        <p:nvSpPr>
          <p:cNvPr id="3" name="TextBox 2">
            <a:extLst>
              <a:ext uri="{FF2B5EF4-FFF2-40B4-BE49-F238E27FC236}">
                <a16:creationId xmlns:a16="http://schemas.microsoft.com/office/drawing/2014/main" id="{5F64B9DE-6557-C54A-BF36-8E798604EA3F}"/>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Section Divider</a:t>
            </a:r>
          </a:p>
        </p:txBody>
      </p:sp>
      <p:sp>
        <p:nvSpPr>
          <p:cNvPr id="7" name="Header rule">
            <a:extLst>
              <a:ext uri="{FF2B5EF4-FFF2-40B4-BE49-F238E27FC236}">
                <a16:creationId xmlns:a16="http://schemas.microsoft.com/office/drawing/2014/main" id="{09B1960F-507A-E84C-8B64-1891B754A975}"/>
              </a:ext>
            </a:extLst>
          </p:cNvPr>
          <p:cNvSpPr/>
          <p:nvPr/>
        </p:nvSpPr>
        <p:spPr>
          <a:xfrm>
            <a:off x="853440" y="3291840"/>
            <a:ext cx="10363200" cy="48768"/>
          </a:xfrm>
          <a:prstGeom prst="rect">
            <a:avLst/>
          </a:prstGeom>
          <a:solidFill>
            <a:srgbClr val="2C75A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1800" b="0" i="0" dirty="0">
              <a:latin typeface="Helvetica Regular" pitchFamily="2" charset="0"/>
            </a:endParaRPr>
          </a:p>
        </p:txBody>
      </p:sp>
      <p:graphicFrame>
        <p:nvGraphicFramePr>
          <p:cNvPr id="9" name="Table 8" hidden="1">
            <a:extLst>
              <a:ext uri="{FF2B5EF4-FFF2-40B4-BE49-F238E27FC236}">
                <a16:creationId xmlns:a16="http://schemas.microsoft.com/office/drawing/2014/main" id="{D23CA481-98CA-0745-833B-EFD0DBCDDA4E}"/>
              </a:ext>
            </a:extLst>
          </p:cNvPr>
          <p:cNvGraphicFramePr>
            <a:graphicFrameLocks noGrp="1"/>
          </p:cNvGraphicFramePr>
          <p:nvPr>
            <p:extLst>
              <p:ext uri="{D42A27DB-BD31-4B8C-83A1-F6EECF244321}">
                <p14:modId xmlns:p14="http://schemas.microsoft.com/office/powerpoint/2010/main" val="3279498072"/>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10" name="TextBox 9">
            <a:extLst>
              <a:ext uri="{FF2B5EF4-FFF2-40B4-BE49-F238E27FC236}">
                <a16:creationId xmlns:a16="http://schemas.microsoft.com/office/drawing/2014/main" id="{4E4989E6-36D9-5E4D-A8F4-C8D9759B609B}"/>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Section Divider</a:t>
            </a:r>
          </a:p>
        </p:txBody>
      </p:sp>
      <p:graphicFrame>
        <p:nvGraphicFramePr>
          <p:cNvPr id="12" name="Table 11" hidden="1">
            <a:extLst>
              <a:ext uri="{FF2B5EF4-FFF2-40B4-BE49-F238E27FC236}">
                <a16:creationId xmlns:a16="http://schemas.microsoft.com/office/drawing/2014/main" id="{EF7DC21F-99F8-4F48-9203-63793CFF7D9C}"/>
              </a:ext>
            </a:extLst>
          </p:cNvPr>
          <p:cNvGraphicFramePr>
            <a:graphicFrameLocks noGrp="1"/>
          </p:cNvGraphicFramePr>
          <p:nvPr>
            <p:extLst>
              <p:ext uri="{D42A27DB-BD31-4B8C-83A1-F6EECF244321}">
                <p14:modId xmlns:p14="http://schemas.microsoft.com/office/powerpoint/2010/main" val="4083986431"/>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13" name="TextBox 12">
            <a:extLst>
              <a:ext uri="{FF2B5EF4-FFF2-40B4-BE49-F238E27FC236}">
                <a16:creationId xmlns:a16="http://schemas.microsoft.com/office/drawing/2014/main" id="{39DA3775-34D5-1E49-AF02-9E34A316EF51}"/>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Section Divider</a:t>
            </a:r>
          </a:p>
        </p:txBody>
      </p:sp>
    </p:spTree>
    <p:extLst>
      <p:ext uri="{BB962C8B-B14F-4D97-AF65-F5344CB8AC3E}">
        <p14:creationId xmlns:p14="http://schemas.microsoft.com/office/powerpoint/2010/main" val="3015452872"/>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Header w/copy">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BA3E27AB-E22C-2E4F-A3EA-44DAE3ABD63C}"/>
              </a:ext>
            </a:extLst>
          </p:cNvPr>
          <p:cNvSpPr>
            <a:spLocks noGrp="1"/>
          </p:cNvSpPr>
          <p:nvPr>
            <p:ph type="body" sz="quarter" idx="13" hasCustomPrompt="1"/>
          </p:nvPr>
        </p:nvSpPr>
        <p:spPr>
          <a:xfrm>
            <a:off x="1463040" y="2072640"/>
            <a:ext cx="9144000" cy="777200"/>
          </a:xfrm>
          <a:prstGeom prst="rect">
            <a:avLst/>
          </a:prstGeom>
        </p:spPr>
        <p:txBody>
          <a:bodyPr>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24" name="Text Placeholder 23">
            <a:extLst>
              <a:ext uri="{FF2B5EF4-FFF2-40B4-BE49-F238E27FC236}">
                <a16:creationId xmlns:a16="http://schemas.microsoft.com/office/drawing/2014/main" id="{B75E8B6C-2945-AB43-B572-F1D51C630C53}"/>
              </a:ext>
            </a:extLst>
          </p:cNvPr>
          <p:cNvSpPr>
            <a:spLocks noGrp="1"/>
          </p:cNvSpPr>
          <p:nvPr>
            <p:ph type="body" sz="quarter" idx="15" hasCustomPrompt="1"/>
          </p:nvPr>
        </p:nvSpPr>
        <p:spPr>
          <a:xfrm>
            <a:off x="1463040" y="1584960"/>
            <a:ext cx="9144000" cy="287259"/>
          </a:xfrm>
          <a:prstGeom prst="rect">
            <a:avLst/>
          </a:prstGeom>
        </p:spPr>
        <p:txBody>
          <a:bodyPr>
            <a:spAutoFit/>
          </a:bodyPr>
          <a:lstStyle>
            <a:lvl1pPr marL="0" indent="0">
              <a:lnSpc>
                <a:spcPct val="100000"/>
              </a:lnSpc>
              <a:buFontTx/>
              <a:buNone/>
              <a:defRPr b="1" i="0" cap="all" baseline="0">
                <a:latin typeface="Helvetica" pitchFamily="2" charset="0"/>
              </a:defRPr>
            </a:lvl1pPr>
          </a:lstStyle>
          <a:p>
            <a:pPr lvl="0"/>
            <a:r>
              <a:rPr lang="en-US" dirty="0"/>
              <a:t>SUBHEAD</a:t>
            </a:r>
          </a:p>
        </p:txBody>
      </p:sp>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3" name="Title 2">
            <a:extLst>
              <a:ext uri="{FF2B5EF4-FFF2-40B4-BE49-F238E27FC236}">
                <a16:creationId xmlns:a16="http://schemas.microsoft.com/office/drawing/2014/main" id="{8B117F2E-F782-844A-A783-F9F40B77A93D}"/>
              </a:ext>
            </a:extLst>
          </p:cNvPr>
          <p:cNvSpPr>
            <a:spLocks noGrp="1"/>
          </p:cNvSpPr>
          <p:nvPr>
            <p:ph type="title" hasCustomPrompt="1"/>
          </p:nvPr>
        </p:nvSpPr>
        <p:spPr>
          <a:xfrm>
            <a:off x="853436" y="489869"/>
            <a:ext cx="10363200" cy="519972"/>
          </a:xfrm>
        </p:spPr>
        <p:txBody>
          <a:bodyPr anchor="b" anchorCtr="0"/>
          <a:lstStyle/>
          <a:p>
            <a:r>
              <a:rPr lang="en-US" dirty="0"/>
              <a:t>Header w/copy</a:t>
            </a:r>
          </a:p>
        </p:txBody>
      </p:sp>
    </p:spTree>
    <p:extLst>
      <p:ext uri="{BB962C8B-B14F-4D97-AF65-F5344CB8AC3E}">
        <p14:creationId xmlns:p14="http://schemas.microsoft.com/office/powerpoint/2010/main" val="2731042556"/>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Header w/bullets">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BA3E27AB-E22C-2E4F-A3EA-44DAE3ABD63C}"/>
              </a:ext>
            </a:extLst>
          </p:cNvPr>
          <p:cNvSpPr>
            <a:spLocks noGrp="1"/>
          </p:cNvSpPr>
          <p:nvPr>
            <p:ph type="body" sz="quarter" idx="13" hasCustomPrompt="1"/>
          </p:nvPr>
        </p:nvSpPr>
        <p:spPr>
          <a:xfrm>
            <a:off x="1463040" y="2072640"/>
            <a:ext cx="9144000" cy="777200"/>
          </a:xfrm>
          <a:prstGeom prst="rect">
            <a:avLst/>
          </a:prstGeom>
        </p:spPr>
        <p:txBody>
          <a:bodyPr>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24" name="Text Placeholder 23">
            <a:extLst>
              <a:ext uri="{FF2B5EF4-FFF2-40B4-BE49-F238E27FC236}">
                <a16:creationId xmlns:a16="http://schemas.microsoft.com/office/drawing/2014/main" id="{B75E8B6C-2945-AB43-B572-F1D51C630C53}"/>
              </a:ext>
            </a:extLst>
          </p:cNvPr>
          <p:cNvSpPr>
            <a:spLocks noGrp="1"/>
          </p:cNvSpPr>
          <p:nvPr>
            <p:ph type="body" sz="quarter" idx="15" hasCustomPrompt="1"/>
          </p:nvPr>
        </p:nvSpPr>
        <p:spPr>
          <a:xfrm>
            <a:off x="1463040" y="1584960"/>
            <a:ext cx="9144000" cy="287259"/>
          </a:xfrm>
          <a:prstGeom prst="rect">
            <a:avLst/>
          </a:prstGeom>
        </p:spPr>
        <p:txBody>
          <a:bodyPr>
            <a:spAutoFit/>
          </a:bodyPr>
          <a:lstStyle>
            <a:lvl1pPr marL="0" indent="0">
              <a:lnSpc>
                <a:spcPct val="100000"/>
              </a:lnSpc>
              <a:buFontTx/>
              <a:buNone/>
              <a:defRPr b="1" i="0" cap="all" baseline="0">
                <a:latin typeface="Helvetica" pitchFamily="2" charset="0"/>
              </a:defRPr>
            </a:lvl1pPr>
          </a:lstStyle>
          <a:p>
            <a:pPr lvl="0"/>
            <a:r>
              <a:rPr lang="en-US" dirty="0"/>
              <a:t>SUBHEAD</a:t>
            </a:r>
          </a:p>
        </p:txBody>
      </p:sp>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4" name="Title 3">
            <a:extLst>
              <a:ext uri="{FF2B5EF4-FFF2-40B4-BE49-F238E27FC236}">
                <a16:creationId xmlns:a16="http://schemas.microsoft.com/office/drawing/2014/main" id="{34576D38-1D07-4944-9AE7-710415891258}"/>
              </a:ext>
            </a:extLst>
          </p:cNvPr>
          <p:cNvSpPr>
            <a:spLocks noGrp="1"/>
          </p:cNvSpPr>
          <p:nvPr>
            <p:ph type="title" hasCustomPrompt="1"/>
          </p:nvPr>
        </p:nvSpPr>
        <p:spPr/>
        <p:txBody>
          <a:bodyPr/>
          <a:lstStyle/>
          <a:p>
            <a:r>
              <a:rPr lang="en-US" dirty="0"/>
              <a:t>Header w/copy and bullets</a:t>
            </a:r>
          </a:p>
        </p:txBody>
      </p:sp>
      <p:sp>
        <p:nvSpPr>
          <p:cNvPr id="5" name="Text Placeholder 4">
            <a:extLst>
              <a:ext uri="{FF2B5EF4-FFF2-40B4-BE49-F238E27FC236}">
                <a16:creationId xmlns:a16="http://schemas.microsoft.com/office/drawing/2014/main" id="{FEB3799F-3DE7-0C45-B34C-091D879B69B2}"/>
              </a:ext>
            </a:extLst>
          </p:cNvPr>
          <p:cNvSpPr>
            <a:spLocks noGrp="1"/>
          </p:cNvSpPr>
          <p:nvPr>
            <p:ph type="body" sz="quarter" idx="21" hasCustomPrompt="1"/>
          </p:nvPr>
        </p:nvSpPr>
        <p:spPr>
          <a:xfrm>
            <a:off x="1463041" y="3048001"/>
            <a:ext cx="9144000" cy="518519"/>
          </a:xfrm>
        </p:spPr>
        <p:txBody>
          <a:bodyPr lIns="365760">
            <a:spAutoFit/>
          </a:bodyPr>
          <a:lstStyle>
            <a:lvl1pPr>
              <a:defRPr/>
            </a:lvl1pPr>
          </a:lstStyle>
          <a:p>
            <a:pPr lvl="0"/>
            <a:r>
              <a:rPr lang="en-US" dirty="0"/>
              <a:t>Most bulleted slides should have no more than 5 bullets with only about 5-6 words per bullet.</a:t>
            </a:r>
          </a:p>
        </p:txBody>
      </p:sp>
    </p:spTree>
    <p:extLst>
      <p:ext uri="{BB962C8B-B14F-4D97-AF65-F5344CB8AC3E}">
        <p14:creationId xmlns:p14="http://schemas.microsoft.com/office/powerpoint/2010/main" val="231119195"/>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Header w/one image on Right">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853439" y="2072640"/>
            <a:ext cx="5120640" cy="1553054"/>
          </a:xfrm>
          <a:prstGeom prst="rect">
            <a:avLst/>
          </a:prstGeom>
        </p:spPr>
        <p:txBody>
          <a:bodyPr lIns="0" rIns="36576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853441" y="1584960"/>
            <a:ext cx="5120639" cy="292608"/>
          </a:xfrm>
          <a:prstGeom prst="rect">
            <a:avLst/>
          </a:prstGeom>
        </p:spPr>
        <p:txBody>
          <a:bodyPr lIns="0" rIns="365760"/>
          <a:lstStyle>
            <a:lvl1pPr marL="0" indent="0">
              <a:lnSpc>
                <a:spcPct val="100000"/>
              </a:lnSpc>
              <a:buFontTx/>
              <a:buNone/>
              <a:defRPr b="1" i="0" cap="all" baseline="0">
                <a:latin typeface="Helvetica" pitchFamily="2" charset="0"/>
              </a:defRPr>
            </a:lvl1pPr>
          </a:lstStyle>
          <a:p>
            <a:pPr lvl="0"/>
            <a:r>
              <a:rPr lang="en-US" dirty="0"/>
              <a:t>SUBHEAD</a:t>
            </a:r>
          </a:p>
        </p:txBody>
      </p:sp>
      <p:sp>
        <p:nvSpPr>
          <p:cNvPr id="3" name="Picture Placeholder 2">
            <a:extLst>
              <a:ext uri="{FF2B5EF4-FFF2-40B4-BE49-F238E27FC236}">
                <a16:creationId xmlns:a16="http://schemas.microsoft.com/office/drawing/2014/main" id="{3567B317-BBC9-8047-B52F-0FE9612A42BF}"/>
              </a:ext>
            </a:extLst>
          </p:cNvPr>
          <p:cNvSpPr>
            <a:spLocks noGrp="1"/>
          </p:cNvSpPr>
          <p:nvPr>
            <p:ph type="pic" sz="quarter" idx="22"/>
          </p:nvPr>
        </p:nvSpPr>
        <p:spPr>
          <a:xfrm>
            <a:off x="5974079" y="1584960"/>
            <a:ext cx="524256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2" name="Title 1">
            <a:extLst>
              <a:ext uri="{FF2B5EF4-FFF2-40B4-BE49-F238E27FC236}">
                <a16:creationId xmlns:a16="http://schemas.microsoft.com/office/drawing/2014/main" id="{E9E129D3-DC40-9145-85FB-07D3D32FEFDC}"/>
              </a:ext>
            </a:extLst>
          </p:cNvPr>
          <p:cNvSpPr>
            <a:spLocks noGrp="1"/>
          </p:cNvSpPr>
          <p:nvPr>
            <p:ph type="title" hasCustomPrompt="1"/>
          </p:nvPr>
        </p:nvSpPr>
        <p:spPr/>
        <p:txBody>
          <a:bodyPr/>
          <a:lstStyle/>
          <a:p>
            <a:r>
              <a:rPr lang="en-US" dirty="0"/>
              <a:t>Header w/one image on right</a:t>
            </a:r>
          </a:p>
        </p:txBody>
      </p:sp>
    </p:spTree>
    <p:extLst>
      <p:ext uri="{BB962C8B-B14F-4D97-AF65-F5344CB8AC3E}">
        <p14:creationId xmlns:p14="http://schemas.microsoft.com/office/powerpoint/2010/main" val="261614882"/>
      </p:ext>
    </p:extLst>
  </p:cSld>
  <p:clrMapOvr>
    <a:masterClrMapping/>
  </p:clrMapOvr>
  <p:extLst>
    <p:ext uri="{DCECCB84-F9BA-43D5-87BE-67443E8EF086}">
      <p15:sldGuideLst xmlns:p15="http://schemas.microsoft.com/office/powerpoint/2012/main"/>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Header w/two columns">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BA3E27AB-E22C-2E4F-A3EA-44DAE3ABD63C}"/>
              </a:ext>
            </a:extLst>
          </p:cNvPr>
          <p:cNvSpPr>
            <a:spLocks noGrp="1"/>
          </p:cNvSpPr>
          <p:nvPr>
            <p:ph type="body" sz="quarter" idx="13" hasCustomPrompt="1"/>
          </p:nvPr>
        </p:nvSpPr>
        <p:spPr>
          <a:xfrm>
            <a:off x="1463040" y="2072640"/>
            <a:ext cx="4511040" cy="1552989"/>
          </a:xfrm>
          <a:prstGeom prst="rect">
            <a:avLst/>
          </a:prstGeom>
        </p:spPr>
        <p:txBody>
          <a:bodyPr>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24" name="Text Placeholder 23">
            <a:extLst>
              <a:ext uri="{FF2B5EF4-FFF2-40B4-BE49-F238E27FC236}">
                <a16:creationId xmlns:a16="http://schemas.microsoft.com/office/drawing/2014/main" id="{B75E8B6C-2945-AB43-B572-F1D51C630C53}"/>
              </a:ext>
            </a:extLst>
          </p:cNvPr>
          <p:cNvSpPr>
            <a:spLocks noGrp="1"/>
          </p:cNvSpPr>
          <p:nvPr>
            <p:ph type="body" sz="quarter" idx="15" hasCustomPrompt="1"/>
          </p:nvPr>
        </p:nvSpPr>
        <p:spPr>
          <a:xfrm>
            <a:off x="1463040" y="1584960"/>
            <a:ext cx="4511040" cy="287259"/>
          </a:xfrm>
          <a:prstGeom prst="rect">
            <a:avLst/>
          </a:prstGeom>
        </p:spPr>
        <p:txBody>
          <a:bodyPr>
            <a:spAutoFit/>
          </a:bodyPr>
          <a:lstStyle>
            <a:lvl1pPr marL="0" indent="0">
              <a:lnSpc>
                <a:spcPct val="100000"/>
              </a:lnSpc>
              <a:buFontTx/>
              <a:buNone/>
              <a:defRPr b="1" i="0" cap="all" baseline="0">
                <a:latin typeface="Helvetica" pitchFamily="2" charset="0"/>
              </a:defRPr>
            </a:lvl1pPr>
          </a:lstStyle>
          <a:p>
            <a:pPr lvl="0"/>
            <a:r>
              <a:rPr lang="en-US" dirty="0"/>
              <a:t>Column One Subhead</a:t>
            </a:r>
          </a:p>
        </p:txBody>
      </p:sp>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6705600" y="2072640"/>
            <a:ext cx="4511040" cy="1552989"/>
          </a:xfrm>
          <a:prstGeom prst="rect">
            <a:avLst/>
          </a:prstGeom>
        </p:spPr>
        <p:txBody>
          <a:bodyPr>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6705600" y="1584960"/>
            <a:ext cx="4511040" cy="287259"/>
          </a:xfrm>
          <a:prstGeom prst="rect">
            <a:avLst/>
          </a:prstGeom>
        </p:spPr>
        <p:txBody>
          <a:bodyPr>
            <a:spAutoFit/>
          </a:bodyPr>
          <a:lstStyle>
            <a:lvl1pPr marL="0" indent="0">
              <a:lnSpc>
                <a:spcPct val="100000"/>
              </a:lnSpc>
              <a:buFontTx/>
              <a:buNone/>
              <a:defRPr b="1" i="0" cap="all" baseline="0">
                <a:latin typeface="Helvetica" pitchFamily="2" charset="0"/>
              </a:defRPr>
            </a:lvl1pPr>
          </a:lstStyle>
          <a:p>
            <a:pPr lvl="0"/>
            <a:r>
              <a:rPr lang="en-US" dirty="0"/>
              <a:t>Column Two Subhead</a:t>
            </a:r>
          </a:p>
        </p:txBody>
      </p:sp>
      <p:sp>
        <p:nvSpPr>
          <p:cNvPr id="2" name="Title 1">
            <a:extLst>
              <a:ext uri="{FF2B5EF4-FFF2-40B4-BE49-F238E27FC236}">
                <a16:creationId xmlns:a16="http://schemas.microsoft.com/office/drawing/2014/main" id="{B3E3FFDB-27DF-174A-9ED2-F20F22E29A5C}"/>
              </a:ext>
            </a:extLst>
          </p:cNvPr>
          <p:cNvSpPr>
            <a:spLocks noGrp="1"/>
          </p:cNvSpPr>
          <p:nvPr>
            <p:ph type="title" hasCustomPrompt="1"/>
          </p:nvPr>
        </p:nvSpPr>
        <p:spPr/>
        <p:txBody>
          <a:bodyPr/>
          <a:lstStyle/>
          <a:p>
            <a:r>
              <a:rPr lang="en-US" dirty="0"/>
              <a:t>Header w/two columns</a:t>
            </a:r>
          </a:p>
        </p:txBody>
      </p:sp>
    </p:spTree>
    <p:extLst>
      <p:ext uri="{BB962C8B-B14F-4D97-AF65-F5344CB8AC3E}">
        <p14:creationId xmlns:p14="http://schemas.microsoft.com/office/powerpoint/2010/main" val="4105890534"/>
      </p:ext>
    </p:extLst>
  </p:cSld>
  <p:clrMapOvr>
    <a:masterClrMapping/>
  </p:clrMapOvr>
  <p:extLst>
    <p:ext uri="{DCECCB84-F9BA-43D5-87BE-67443E8EF086}">
      <p15:sldGuideLst xmlns:p15="http://schemas.microsoft.com/office/powerpoint/2012/main">
        <p15:guide id="1" pos="2880">
          <p15:clr>
            <a:srgbClr val="FBAE40"/>
          </p15:clr>
        </p15:guide>
        <p15:guide id="2" pos="3096">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Header w/table">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3" name="Title 2">
            <a:extLst>
              <a:ext uri="{FF2B5EF4-FFF2-40B4-BE49-F238E27FC236}">
                <a16:creationId xmlns:a16="http://schemas.microsoft.com/office/drawing/2014/main" id="{3BE623E0-A664-AE40-BA0B-DD28927DB98C}"/>
              </a:ext>
            </a:extLst>
          </p:cNvPr>
          <p:cNvSpPr>
            <a:spLocks noGrp="1"/>
          </p:cNvSpPr>
          <p:nvPr>
            <p:ph type="title" hasCustomPrompt="1"/>
          </p:nvPr>
        </p:nvSpPr>
        <p:spPr/>
        <p:txBody>
          <a:bodyPr/>
          <a:lstStyle/>
          <a:p>
            <a:r>
              <a:rPr lang="en-US" dirty="0"/>
              <a:t>Header w/table</a:t>
            </a:r>
          </a:p>
        </p:txBody>
      </p:sp>
      <p:sp>
        <p:nvSpPr>
          <p:cNvPr id="4" name="Table Placeholder 3">
            <a:extLst>
              <a:ext uri="{FF2B5EF4-FFF2-40B4-BE49-F238E27FC236}">
                <a16:creationId xmlns:a16="http://schemas.microsoft.com/office/drawing/2014/main" id="{DC239404-90E7-C24E-AFE4-2269257F0B4F}"/>
              </a:ext>
            </a:extLst>
          </p:cNvPr>
          <p:cNvSpPr>
            <a:spLocks noGrp="1"/>
          </p:cNvSpPr>
          <p:nvPr>
            <p:ph type="tbl" sz="quarter" idx="20"/>
          </p:nvPr>
        </p:nvSpPr>
        <p:spPr>
          <a:xfrm>
            <a:off x="1463040" y="1584960"/>
            <a:ext cx="8534400" cy="260008"/>
          </a:xfrm>
          <a:prstGeom prst="rect">
            <a:avLst/>
          </a:prstGeom>
          <a:solidFill>
            <a:srgbClr val="DBE7F5"/>
          </a:solidFill>
        </p:spPr>
        <p:txBody>
          <a:bodyPr anchor="t" anchorCtr="1"/>
          <a:lstStyle>
            <a:lvl1pPr marL="0" indent="0" algn="ctr">
              <a:buNone/>
              <a:defRPr>
                <a:solidFill>
                  <a:srgbClr val="898989"/>
                </a:solidFill>
              </a:defRPr>
            </a:lvl1pPr>
          </a:lstStyle>
          <a:p>
            <a:r>
              <a:rPr lang="en-US"/>
              <a:t>Click icon to add table</a:t>
            </a:r>
            <a:endParaRPr lang="en-US" dirty="0"/>
          </a:p>
        </p:txBody>
      </p:sp>
      <p:sp>
        <p:nvSpPr>
          <p:cNvPr id="7" name="Text Placeholder 3">
            <a:extLst>
              <a:ext uri="{FF2B5EF4-FFF2-40B4-BE49-F238E27FC236}">
                <a16:creationId xmlns:a16="http://schemas.microsoft.com/office/drawing/2014/main" id="{333AD3F6-9F07-D947-93D3-62C883A521CD}"/>
              </a:ext>
            </a:extLst>
          </p:cNvPr>
          <p:cNvSpPr>
            <a:spLocks noGrp="1"/>
          </p:cNvSpPr>
          <p:nvPr>
            <p:ph type="body" sz="quarter" idx="12" hasCustomPrompt="1"/>
          </p:nvPr>
        </p:nvSpPr>
        <p:spPr>
          <a:xfrm>
            <a:off x="10319746" y="1584961"/>
            <a:ext cx="1262655" cy="1805623"/>
          </a:xfrm>
          <a:prstGeom prst="rect">
            <a:avLst/>
          </a:prstGeom>
        </p:spPr>
        <p:txBody>
          <a:bodyPr wrap="square" lIns="0">
            <a:spAutoFit/>
          </a:bodyPr>
          <a:lstStyle>
            <a:lvl1pPr marL="0" indent="0" algn="l">
              <a:lnSpc>
                <a:spcPct val="100000"/>
              </a:lnSpc>
              <a:buNone/>
              <a:defRPr sz="1067" b="0">
                <a:solidFill>
                  <a:srgbClr val="FC28FC"/>
                </a:solidFill>
              </a:defRPr>
            </a:lvl1pPr>
            <a:lvl2pPr marL="457189" indent="0">
              <a:buNone/>
              <a:defRPr>
                <a:solidFill>
                  <a:srgbClr val="FF0000"/>
                </a:solidFill>
              </a:defRPr>
            </a:lvl2pPr>
            <a:lvl3pPr marL="914377" indent="0">
              <a:buNone/>
              <a:defRPr>
                <a:solidFill>
                  <a:srgbClr val="FF0000"/>
                </a:solidFill>
              </a:defRPr>
            </a:lvl3pPr>
            <a:lvl4pPr marL="1371566" indent="0">
              <a:buNone/>
              <a:defRPr>
                <a:solidFill>
                  <a:srgbClr val="FF0000"/>
                </a:solidFill>
              </a:defRPr>
            </a:lvl4pPr>
            <a:lvl5pPr marL="1828754" indent="0">
              <a:buNone/>
              <a:defRPr>
                <a:solidFill>
                  <a:srgbClr val="FF0000"/>
                </a:solidFill>
              </a:defRPr>
            </a:lvl5pPr>
          </a:lstStyle>
          <a:p>
            <a:pPr lvl="0"/>
            <a:r>
              <a:rPr lang="en-US" dirty="0"/>
              <a:t>Input data using the custom table. If you’re not sure you’ll need this table, we recommend HIDING the slide temporarily instead of deleting it. Once deleted, the custom table can be recovered from the master source file. </a:t>
            </a:r>
          </a:p>
        </p:txBody>
      </p:sp>
    </p:spTree>
    <p:extLst>
      <p:ext uri="{BB962C8B-B14F-4D97-AF65-F5344CB8AC3E}">
        <p14:creationId xmlns:p14="http://schemas.microsoft.com/office/powerpoint/2010/main" val="744864958"/>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Header w/one image on Left">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6096000" y="2072640"/>
            <a:ext cx="5120637" cy="1552989"/>
          </a:xfrm>
          <a:prstGeom prst="rect">
            <a:avLst/>
          </a:prstGeom>
        </p:spPr>
        <p:txBody>
          <a:bodyPr lIns="36576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6095999" y="1584960"/>
            <a:ext cx="5120639" cy="287259"/>
          </a:xfrm>
          <a:prstGeom prst="rect">
            <a:avLst/>
          </a:prstGeom>
        </p:spPr>
        <p:txBody>
          <a:bodyPr lIns="365760" rIns="0">
            <a:spAutoFit/>
          </a:bodyPr>
          <a:lstStyle>
            <a:lvl1pPr marL="0" indent="0">
              <a:lnSpc>
                <a:spcPct val="100000"/>
              </a:lnSpc>
              <a:buFontTx/>
              <a:buNone/>
              <a:defRPr b="1" i="0" cap="all" baseline="0">
                <a:latin typeface="Helvetica" pitchFamily="2" charset="0"/>
              </a:defRPr>
            </a:lvl1pPr>
          </a:lstStyle>
          <a:p>
            <a:pPr lvl="0"/>
            <a:r>
              <a:rPr lang="en-US" dirty="0"/>
              <a:t>SUBHEAD</a:t>
            </a:r>
          </a:p>
        </p:txBody>
      </p:sp>
      <p:sp>
        <p:nvSpPr>
          <p:cNvPr id="3" name="Picture Placeholder 2">
            <a:extLst>
              <a:ext uri="{FF2B5EF4-FFF2-40B4-BE49-F238E27FC236}">
                <a16:creationId xmlns:a16="http://schemas.microsoft.com/office/drawing/2014/main" id="{3567B317-BBC9-8047-B52F-0FE9612A42BF}"/>
              </a:ext>
            </a:extLst>
          </p:cNvPr>
          <p:cNvSpPr>
            <a:spLocks noGrp="1"/>
          </p:cNvSpPr>
          <p:nvPr>
            <p:ph type="pic" sz="quarter" idx="22"/>
          </p:nvPr>
        </p:nvSpPr>
        <p:spPr>
          <a:xfrm>
            <a:off x="853440" y="1584960"/>
            <a:ext cx="524256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2" name="Title 1">
            <a:extLst>
              <a:ext uri="{FF2B5EF4-FFF2-40B4-BE49-F238E27FC236}">
                <a16:creationId xmlns:a16="http://schemas.microsoft.com/office/drawing/2014/main" id="{E9E129D3-DC40-9145-85FB-07D3D32FEFDC}"/>
              </a:ext>
            </a:extLst>
          </p:cNvPr>
          <p:cNvSpPr>
            <a:spLocks noGrp="1"/>
          </p:cNvSpPr>
          <p:nvPr>
            <p:ph type="title" hasCustomPrompt="1"/>
          </p:nvPr>
        </p:nvSpPr>
        <p:spPr/>
        <p:txBody>
          <a:bodyPr/>
          <a:lstStyle/>
          <a:p>
            <a:r>
              <a:rPr lang="en-US" dirty="0"/>
              <a:t>Header w/one image on left</a:t>
            </a:r>
          </a:p>
        </p:txBody>
      </p:sp>
    </p:spTree>
    <p:extLst>
      <p:ext uri="{BB962C8B-B14F-4D97-AF65-F5344CB8AC3E}">
        <p14:creationId xmlns:p14="http://schemas.microsoft.com/office/powerpoint/2010/main" val="3011946178"/>
      </p:ext>
    </p:extLst>
  </p:cSld>
  <p:clrMapOvr>
    <a:masterClrMapping/>
  </p:clrMapOvr>
  <p:extLst>
    <p:ext uri="{DCECCB84-F9BA-43D5-87BE-67443E8EF086}">
      <p15:sldGuideLst xmlns:p15="http://schemas.microsoft.com/office/powerpoint/2012/main">
        <p15:guide id="1" pos="2880">
          <p15:clr>
            <a:srgbClr val="FBAE40"/>
          </p15:clr>
        </p15:guide>
        <p15:guide id="2" pos="312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Header w/one image on Right">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853439" y="2072640"/>
            <a:ext cx="5120640" cy="1552989"/>
          </a:xfrm>
          <a:prstGeom prst="rect">
            <a:avLst/>
          </a:prstGeom>
        </p:spPr>
        <p:txBody>
          <a:bodyPr lIns="0" rIns="36576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853441" y="1584960"/>
            <a:ext cx="5120639" cy="292608"/>
          </a:xfrm>
          <a:prstGeom prst="rect">
            <a:avLst/>
          </a:prstGeom>
        </p:spPr>
        <p:txBody>
          <a:bodyPr lIns="0" rIns="365760"/>
          <a:lstStyle>
            <a:lvl1pPr marL="0" indent="0">
              <a:lnSpc>
                <a:spcPct val="100000"/>
              </a:lnSpc>
              <a:buFontTx/>
              <a:buNone/>
              <a:defRPr b="1" i="0" cap="all" baseline="0">
                <a:latin typeface="Helvetica" pitchFamily="2" charset="0"/>
              </a:defRPr>
            </a:lvl1pPr>
          </a:lstStyle>
          <a:p>
            <a:pPr lvl="0"/>
            <a:r>
              <a:rPr lang="en-US" dirty="0"/>
              <a:t>SUBHEAD</a:t>
            </a:r>
          </a:p>
        </p:txBody>
      </p:sp>
      <p:sp>
        <p:nvSpPr>
          <p:cNvPr id="3" name="Picture Placeholder 2">
            <a:extLst>
              <a:ext uri="{FF2B5EF4-FFF2-40B4-BE49-F238E27FC236}">
                <a16:creationId xmlns:a16="http://schemas.microsoft.com/office/drawing/2014/main" id="{3567B317-BBC9-8047-B52F-0FE9612A42BF}"/>
              </a:ext>
            </a:extLst>
          </p:cNvPr>
          <p:cNvSpPr>
            <a:spLocks noGrp="1"/>
          </p:cNvSpPr>
          <p:nvPr>
            <p:ph type="pic" sz="quarter" idx="22"/>
          </p:nvPr>
        </p:nvSpPr>
        <p:spPr>
          <a:xfrm>
            <a:off x="5974079" y="1584960"/>
            <a:ext cx="524256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2" name="Title 1">
            <a:extLst>
              <a:ext uri="{FF2B5EF4-FFF2-40B4-BE49-F238E27FC236}">
                <a16:creationId xmlns:a16="http://schemas.microsoft.com/office/drawing/2014/main" id="{E9E129D3-DC40-9145-85FB-07D3D32FEFDC}"/>
              </a:ext>
            </a:extLst>
          </p:cNvPr>
          <p:cNvSpPr>
            <a:spLocks noGrp="1"/>
          </p:cNvSpPr>
          <p:nvPr>
            <p:ph type="title" hasCustomPrompt="1"/>
          </p:nvPr>
        </p:nvSpPr>
        <p:spPr/>
        <p:txBody>
          <a:bodyPr/>
          <a:lstStyle/>
          <a:p>
            <a:r>
              <a:rPr lang="en-US" dirty="0"/>
              <a:t>Header w/one image on right</a:t>
            </a:r>
          </a:p>
        </p:txBody>
      </p:sp>
    </p:spTree>
    <p:extLst>
      <p:ext uri="{BB962C8B-B14F-4D97-AF65-F5344CB8AC3E}">
        <p14:creationId xmlns:p14="http://schemas.microsoft.com/office/powerpoint/2010/main" val="2865496717"/>
      </p:ext>
    </p:extLst>
  </p:cSld>
  <p:clrMapOvr>
    <a:masterClrMapping/>
  </p:clrMapOvr>
  <p:extLst>
    <p:ext uri="{DCECCB84-F9BA-43D5-87BE-67443E8EF086}">
      <p15:sldGuideLst xmlns:p15="http://schemas.microsoft.com/office/powerpoint/2012/main"/>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Header w/two images">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2083852" y="1584960"/>
            <a:ext cx="2537554" cy="260071"/>
          </a:xfrm>
          <a:prstGeom prst="rect">
            <a:avLst/>
          </a:prstGeom>
          <a:solidFill>
            <a:srgbClr val="DBE7F5"/>
          </a:solidFill>
        </p:spPr>
        <p:txBody>
          <a:bodyPr wrap="none"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2" name="Text Placeholder 19">
            <a:extLst>
              <a:ext uri="{FF2B5EF4-FFF2-40B4-BE49-F238E27FC236}">
                <a16:creationId xmlns:a16="http://schemas.microsoft.com/office/drawing/2014/main" id="{1F4621DD-0EC3-7B40-9C5B-544E9945AB7E}"/>
              </a:ext>
            </a:extLst>
          </p:cNvPr>
          <p:cNvSpPr>
            <a:spLocks noGrp="1"/>
          </p:cNvSpPr>
          <p:nvPr>
            <p:ph type="body" sz="quarter" idx="28" hasCustomPrompt="1"/>
          </p:nvPr>
        </p:nvSpPr>
        <p:spPr>
          <a:xfrm>
            <a:off x="853441" y="4389120"/>
            <a:ext cx="4998719" cy="961866"/>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2" name="Title 1">
            <a:extLst>
              <a:ext uri="{FF2B5EF4-FFF2-40B4-BE49-F238E27FC236}">
                <a16:creationId xmlns:a16="http://schemas.microsoft.com/office/drawing/2014/main" id="{83A7ADB9-B0E1-624C-B3FB-2E094D93977F}"/>
              </a:ext>
            </a:extLst>
          </p:cNvPr>
          <p:cNvSpPr>
            <a:spLocks noGrp="1"/>
          </p:cNvSpPr>
          <p:nvPr>
            <p:ph type="title" hasCustomPrompt="1"/>
          </p:nvPr>
        </p:nvSpPr>
        <p:spPr/>
        <p:txBody>
          <a:bodyPr/>
          <a:lstStyle/>
          <a:p>
            <a:r>
              <a:rPr lang="en-US" dirty="0"/>
              <a:t>Header w/two images</a:t>
            </a:r>
          </a:p>
        </p:txBody>
      </p:sp>
      <p:sp>
        <p:nvSpPr>
          <p:cNvPr id="13" name="Picture Placeholder 2">
            <a:extLst>
              <a:ext uri="{FF2B5EF4-FFF2-40B4-BE49-F238E27FC236}">
                <a16:creationId xmlns:a16="http://schemas.microsoft.com/office/drawing/2014/main" id="{9C652879-E485-9847-B5DA-F17C66D89A13}"/>
              </a:ext>
            </a:extLst>
          </p:cNvPr>
          <p:cNvSpPr>
            <a:spLocks noGrp="1"/>
          </p:cNvSpPr>
          <p:nvPr>
            <p:ph type="pic" sz="quarter" idx="29"/>
          </p:nvPr>
        </p:nvSpPr>
        <p:spPr>
          <a:xfrm>
            <a:off x="7448503" y="1584960"/>
            <a:ext cx="2537554" cy="260071"/>
          </a:xfrm>
          <a:prstGeom prst="rect">
            <a:avLst/>
          </a:prstGeom>
          <a:solidFill>
            <a:srgbClr val="DBE7F5"/>
          </a:solidFill>
        </p:spPr>
        <p:txBody>
          <a:bodyPr wrap="none"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4" name="Text Placeholder 19">
            <a:extLst>
              <a:ext uri="{FF2B5EF4-FFF2-40B4-BE49-F238E27FC236}">
                <a16:creationId xmlns:a16="http://schemas.microsoft.com/office/drawing/2014/main" id="{3075D6A2-6D65-FC47-AC64-35561CC02CFD}"/>
              </a:ext>
            </a:extLst>
          </p:cNvPr>
          <p:cNvSpPr>
            <a:spLocks noGrp="1"/>
          </p:cNvSpPr>
          <p:nvPr>
            <p:ph type="body" sz="quarter" idx="30" hasCustomPrompt="1"/>
          </p:nvPr>
        </p:nvSpPr>
        <p:spPr>
          <a:xfrm>
            <a:off x="6217921" y="4389120"/>
            <a:ext cx="4998719" cy="961866"/>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Tree>
    <p:extLst>
      <p:ext uri="{BB962C8B-B14F-4D97-AF65-F5344CB8AC3E}">
        <p14:creationId xmlns:p14="http://schemas.microsoft.com/office/powerpoint/2010/main" val="1256450498"/>
      </p:ext>
    </p:extLst>
  </p:cSld>
  <p:clrMapOvr>
    <a:masterClrMapping/>
  </p:clrMapOvr>
  <p:extLst>
    <p:ext uri="{DCECCB84-F9BA-43D5-87BE-67443E8EF086}">
      <p15:sldGuideLst xmlns:p15="http://schemas.microsoft.com/office/powerpoint/2012/main"/>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Small header w/two captioned images captions">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a:xfrm>
            <a:off x="11582400" y="6339840"/>
            <a:ext cx="609600" cy="422744"/>
          </a:xfrm>
        </p:spPr>
        <p:txBody>
          <a:bodyPr/>
          <a:lstStyle/>
          <a:p>
            <a:fld id="{96CCC67C-4E0D-DC4E-94DF-C84345BAC111}" type="slidenum">
              <a:rPr lang="en-US" smtClean="0"/>
              <a:t>‹#›</a:t>
            </a:fld>
            <a:endParaRPr lang="en-US"/>
          </a:p>
        </p:txBody>
      </p:sp>
      <p:sp>
        <p:nvSpPr>
          <p:cNvPr id="2" name="Rectangle 1">
            <a:extLst>
              <a:ext uri="{FF2B5EF4-FFF2-40B4-BE49-F238E27FC236}">
                <a16:creationId xmlns:a16="http://schemas.microsoft.com/office/drawing/2014/main" id="{3735DA87-8D0D-5646-9263-BA8534F57B0F}"/>
              </a:ext>
            </a:extLst>
          </p:cNvPr>
          <p:cNvSpPr/>
          <p:nvPr/>
        </p:nvSpPr>
        <p:spPr>
          <a:xfrm>
            <a:off x="0" y="0"/>
            <a:ext cx="12192000" cy="15585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0" name="Title 1">
            <a:extLst>
              <a:ext uri="{FF2B5EF4-FFF2-40B4-BE49-F238E27FC236}">
                <a16:creationId xmlns:a16="http://schemas.microsoft.com/office/drawing/2014/main" id="{CD6FC555-1AA9-E647-94A1-A53C5C1DD7CF}"/>
              </a:ext>
            </a:extLst>
          </p:cNvPr>
          <p:cNvSpPr txBox="1">
            <a:spLocks/>
          </p:cNvSpPr>
          <p:nvPr/>
        </p:nvSpPr>
        <p:spPr>
          <a:xfrm>
            <a:off x="853439" y="487680"/>
            <a:ext cx="10363200" cy="365760"/>
          </a:xfrm>
          <a:prstGeom prst="rect">
            <a:avLst/>
          </a:prstGeom>
        </p:spPr>
        <p:txBody>
          <a:bodyPr vert="horz" wrap="none" lIns="0" tIns="0" rIns="0" bIns="0" rtlCol="0" anchor="t" anchorCtr="0">
            <a:noAutofit/>
          </a:bodyPr>
          <a:lstStyle>
            <a:lvl1pPr algn="l" defTabSz="685800" rtl="0" eaLnBrk="1" latinLnBrk="0" hangingPunct="1">
              <a:lnSpc>
                <a:spcPct val="90000"/>
              </a:lnSpc>
              <a:spcBef>
                <a:spcPct val="0"/>
              </a:spcBef>
              <a:buNone/>
              <a:defRPr sz="2800" b="1" i="0" kern="1200" baseline="0">
                <a:solidFill>
                  <a:srgbClr val="58595B"/>
                </a:solidFill>
                <a:latin typeface="Helvetica" pitchFamily="2" charset="0"/>
                <a:ea typeface="+mj-ea"/>
                <a:cs typeface="+mj-cs"/>
              </a:defRPr>
            </a:lvl1pPr>
          </a:lstStyle>
          <a:p>
            <a:r>
              <a:rPr lang="en-US" sz="2400" dirty="0"/>
              <a:t>Small Header w/two captioned images</a:t>
            </a:r>
          </a:p>
        </p:txBody>
      </p:sp>
      <p:sp>
        <p:nvSpPr>
          <p:cNvPr id="6" name="Header rule">
            <a:extLst>
              <a:ext uri="{FF2B5EF4-FFF2-40B4-BE49-F238E27FC236}">
                <a16:creationId xmlns:a16="http://schemas.microsoft.com/office/drawing/2014/main" id="{A64E2F76-6F70-6E41-8E67-76251B3CBB36}"/>
              </a:ext>
            </a:extLst>
          </p:cNvPr>
          <p:cNvSpPr/>
          <p:nvPr/>
        </p:nvSpPr>
        <p:spPr>
          <a:xfrm>
            <a:off x="853440" y="898199"/>
            <a:ext cx="10363200" cy="48768"/>
          </a:xfrm>
          <a:prstGeom prst="rect">
            <a:avLst/>
          </a:prstGeom>
          <a:solidFill>
            <a:srgbClr val="2774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1800" b="0" i="0" dirty="0">
              <a:latin typeface="Helvetica Regular" pitchFamily="2" charset="0"/>
            </a:endParaRPr>
          </a:p>
        </p:txBody>
      </p:sp>
      <p:sp>
        <p:nvSpPr>
          <p:cNvPr id="9" name="Text Placeholder 8">
            <a:extLst>
              <a:ext uri="{FF2B5EF4-FFF2-40B4-BE49-F238E27FC236}">
                <a16:creationId xmlns:a16="http://schemas.microsoft.com/office/drawing/2014/main" id="{8D21123F-3052-7448-8323-EBC781A2C598}"/>
              </a:ext>
            </a:extLst>
          </p:cNvPr>
          <p:cNvSpPr>
            <a:spLocks noGrp="1"/>
          </p:cNvSpPr>
          <p:nvPr>
            <p:ph type="body" sz="quarter" idx="24" hasCustomPrompt="1"/>
          </p:nvPr>
        </p:nvSpPr>
        <p:spPr>
          <a:xfrm>
            <a:off x="853267" y="5486401"/>
            <a:ext cx="4998719" cy="181973"/>
          </a:xfrm>
          <a:prstGeom prst="rect">
            <a:avLst/>
          </a:prstGeom>
        </p:spPr>
        <p:txBody>
          <a:bodyPr wrap="square" anchor="t" anchorCtr="0">
            <a:spAutoFit/>
          </a:bodyPr>
          <a:lstStyle>
            <a:lvl1pPr marL="0" indent="0">
              <a:lnSpc>
                <a:spcPts val="1467"/>
              </a:lnSpc>
              <a:buNone/>
              <a:defRPr sz="1067">
                <a:latin typeface="+mn-lt"/>
              </a:defRPr>
            </a:lvl1pPr>
            <a:lvl2pPr>
              <a:defRPr sz="1067">
                <a:latin typeface="+mn-lt"/>
              </a:defRPr>
            </a:lvl2pPr>
            <a:lvl3pPr>
              <a:defRPr sz="1067">
                <a:latin typeface="+mn-lt"/>
              </a:defRPr>
            </a:lvl3pPr>
            <a:lvl4pPr>
              <a:defRPr sz="1067">
                <a:latin typeface="+mn-lt"/>
              </a:defRPr>
            </a:lvl4pPr>
            <a:lvl5pPr>
              <a:defRPr sz="1067">
                <a:latin typeface="+mn-lt"/>
              </a:defRPr>
            </a:lvl5pPr>
          </a:lstStyle>
          <a:p>
            <a:pPr lvl="0"/>
            <a:r>
              <a:rPr lang="en-US" dirty="0"/>
              <a:t>Caption goes here, one line recommended, two lines max. lorem ipsum</a:t>
            </a:r>
          </a:p>
        </p:txBody>
      </p:sp>
      <p:sp>
        <p:nvSpPr>
          <p:cNvPr id="11" name="Rectangle 10">
            <a:extLst>
              <a:ext uri="{FF2B5EF4-FFF2-40B4-BE49-F238E27FC236}">
                <a16:creationId xmlns:a16="http://schemas.microsoft.com/office/drawing/2014/main" id="{15ECEDA9-F4E9-D546-AADD-9E9431B373F9}"/>
              </a:ext>
            </a:extLst>
          </p:cNvPr>
          <p:cNvSpPr/>
          <p:nvPr/>
        </p:nvSpPr>
        <p:spPr>
          <a:xfrm>
            <a:off x="0" y="0"/>
            <a:ext cx="12192000" cy="15585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itle 1">
            <a:extLst>
              <a:ext uri="{FF2B5EF4-FFF2-40B4-BE49-F238E27FC236}">
                <a16:creationId xmlns:a16="http://schemas.microsoft.com/office/drawing/2014/main" id="{30B111C0-E62E-C246-80CF-91DB63D57A70}"/>
              </a:ext>
            </a:extLst>
          </p:cNvPr>
          <p:cNvSpPr txBox="1">
            <a:spLocks/>
          </p:cNvSpPr>
          <p:nvPr/>
        </p:nvSpPr>
        <p:spPr>
          <a:xfrm>
            <a:off x="853439" y="487680"/>
            <a:ext cx="10363200" cy="365760"/>
          </a:xfrm>
          <a:prstGeom prst="rect">
            <a:avLst/>
          </a:prstGeom>
        </p:spPr>
        <p:txBody>
          <a:bodyPr vert="horz" wrap="none" lIns="0" tIns="0" rIns="0" bIns="0" rtlCol="0" anchor="t" anchorCtr="0">
            <a:noAutofit/>
          </a:bodyPr>
          <a:lstStyle>
            <a:lvl1pPr algn="l" defTabSz="685800" rtl="0" eaLnBrk="1" latinLnBrk="0" hangingPunct="1">
              <a:lnSpc>
                <a:spcPct val="90000"/>
              </a:lnSpc>
              <a:spcBef>
                <a:spcPct val="0"/>
              </a:spcBef>
              <a:buNone/>
              <a:defRPr sz="2800" b="1" i="0" kern="1200" baseline="0">
                <a:solidFill>
                  <a:srgbClr val="58595B"/>
                </a:solidFill>
                <a:latin typeface="Helvetica" pitchFamily="2" charset="0"/>
                <a:ea typeface="+mj-ea"/>
                <a:cs typeface="+mj-cs"/>
              </a:defRPr>
            </a:lvl1pPr>
          </a:lstStyle>
          <a:p>
            <a:r>
              <a:rPr lang="en-US" sz="2400" dirty="0"/>
              <a:t>Small Header w/two captioned images</a:t>
            </a:r>
          </a:p>
        </p:txBody>
      </p:sp>
      <p:sp>
        <p:nvSpPr>
          <p:cNvPr id="13" name="Header rule">
            <a:extLst>
              <a:ext uri="{FF2B5EF4-FFF2-40B4-BE49-F238E27FC236}">
                <a16:creationId xmlns:a16="http://schemas.microsoft.com/office/drawing/2014/main" id="{89329647-72E2-B74F-AFC5-F88F766072F0}"/>
              </a:ext>
            </a:extLst>
          </p:cNvPr>
          <p:cNvSpPr/>
          <p:nvPr/>
        </p:nvSpPr>
        <p:spPr>
          <a:xfrm>
            <a:off x="853440" y="898199"/>
            <a:ext cx="10363200" cy="48768"/>
          </a:xfrm>
          <a:prstGeom prst="rect">
            <a:avLst/>
          </a:prstGeom>
          <a:solidFill>
            <a:srgbClr val="2774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1800" b="0" i="0" dirty="0">
              <a:latin typeface="Helvetica Regular" pitchFamily="2" charset="0"/>
            </a:endParaRPr>
          </a:p>
        </p:txBody>
      </p:sp>
      <p:sp>
        <p:nvSpPr>
          <p:cNvPr id="10" name="Picture Placeholder 2">
            <a:extLst>
              <a:ext uri="{FF2B5EF4-FFF2-40B4-BE49-F238E27FC236}">
                <a16:creationId xmlns:a16="http://schemas.microsoft.com/office/drawing/2014/main" id="{3B0E2BCC-7E9A-8848-B8C5-2789C328FDF4}"/>
              </a:ext>
            </a:extLst>
          </p:cNvPr>
          <p:cNvSpPr>
            <a:spLocks noGrp="1"/>
          </p:cNvSpPr>
          <p:nvPr>
            <p:ph type="pic" sz="quarter" idx="23"/>
          </p:nvPr>
        </p:nvSpPr>
        <p:spPr>
          <a:xfrm>
            <a:off x="853269" y="1385303"/>
            <a:ext cx="4998719" cy="4023360"/>
          </a:xfrm>
          <a:prstGeom prst="rect">
            <a:avLst/>
          </a:prstGeom>
          <a:solidFill>
            <a:srgbClr val="DBE7F5"/>
          </a:solidFill>
        </p:spPr>
        <p:txBody>
          <a:bodyPr wrap="none" tIns="182880"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6" name="Text Placeholder 8">
            <a:extLst>
              <a:ext uri="{FF2B5EF4-FFF2-40B4-BE49-F238E27FC236}">
                <a16:creationId xmlns:a16="http://schemas.microsoft.com/office/drawing/2014/main" id="{B9DA235E-5166-4A4E-85BC-FDE49E99E6E3}"/>
              </a:ext>
            </a:extLst>
          </p:cNvPr>
          <p:cNvSpPr>
            <a:spLocks noGrp="1"/>
          </p:cNvSpPr>
          <p:nvPr>
            <p:ph type="body" sz="quarter" idx="25" hasCustomPrompt="1"/>
          </p:nvPr>
        </p:nvSpPr>
        <p:spPr>
          <a:xfrm>
            <a:off x="6217919" y="5486401"/>
            <a:ext cx="4998719" cy="181973"/>
          </a:xfrm>
          <a:prstGeom prst="rect">
            <a:avLst/>
          </a:prstGeom>
        </p:spPr>
        <p:txBody>
          <a:bodyPr wrap="square" anchor="t" anchorCtr="0">
            <a:spAutoFit/>
          </a:bodyPr>
          <a:lstStyle>
            <a:lvl1pPr marL="0" indent="0">
              <a:lnSpc>
                <a:spcPts val="1467"/>
              </a:lnSpc>
              <a:buNone/>
              <a:defRPr sz="1067">
                <a:latin typeface="+mn-lt"/>
              </a:defRPr>
            </a:lvl1pPr>
            <a:lvl2pPr>
              <a:defRPr sz="1067">
                <a:latin typeface="+mn-lt"/>
              </a:defRPr>
            </a:lvl2pPr>
            <a:lvl3pPr>
              <a:defRPr sz="1067">
                <a:latin typeface="+mn-lt"/>
              </a:defRPr>
            </a:lvl3pPr>
            <a:lvl4pPr>
              <a:defRPr sz="1067">
                <a:latin typeface="+mn-lt"/>
              </a:defRPr>
            </a:lvl4pPr>
            <a:lvl5pPr>
              <a:defRPr sz="1067">
                <a:latin typeface="+mn-lt"/>
              </a:defRPr>
            </a:lvl5pPr>
          </a:lstStyle>
          <a:p>
            <a:pPr lvl="0"/>
            <a:r>
              <a:rPr lang="en-US" dirty="0"/>
              <a:t>Caption goes here, one line recommended, two lines max. lorem ipsum</a:t>
            </a:r>
          </a:p>
        </p:txBody>
      </p:sp>
      <p:sp>
        <p:nvSpPr>
          <p:cNvPr id="17" name="Picture Placeholder 2">
            <a:extLst>
              <a:ext uri="{FF2B5EF4-FFF2-40B4-BE49-F238E27FC236}">
                <a16:creationId xmlns:a16="http://schemas.microsoft.com/office/drawing/2014/main" id="{2298A9C0-48AD-FD43-A59A-12E1524D052B}"/>
              </a:ext>
            </a:extLst>
          </p:cNvPr>
          <p:cNvSpPr>
            <a:spLocks noGrp="1"/>
          </p:cNvSpPr>
          <p:nvPr>
            <p:ph type="pic" sz="quarter" idx="26"/>
          </p:nvPr>
        </p:nvSpPr>
        <p:spPr>
          <a:xfrm>
            <a:off x="6217921" y="1385303"/>
            <a:ext cx="4998719" cy="4023360"/>
          </a:xfrm>
          <a:prstGeom prst="rect">
            <a:avLst/>
          </a:prstGeom>
          <a:solidFill>
            <a:srgbClr val="DBE7F5"/>
          </a:solidFill>
        </p:spPr>
        <p:txBody>
          <a:bodyPr wrap="none" tIns="182880"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Tree>
    <p:extLst>
      <p:ext uri="{BB962C8B-B14F-4D97-AF65-F5344CB8AC3E}">
        <p14:creationId xmlns:p14="http://schemas.microsoft.com/office/powerpoint/2010/main" val="1616342315"/>
      </p:ext>
    </p:extLst>
  </p:cSld>
  <p:clrMapOvr>
    <a:masterClrMapping/>
  </p:clrMapOvr>
  <p:extLst>
    <p:ext uri="{DCECCB84-F9BA-43D5-87BE-67443E8EF086}">
      <p15:sldGuideLst xmlns:p15="http://schemas.microsoft.com/office/powerpoint/2012/main"/>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Header w/three images">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1230412" y="1584960"/>
            <a:ext cx="2537553" cy="260071"/>
          </a:xfrm>
          <a:prstGeom prst="rect">
            <a:avLst/>
          </a:prstGeom>
          <a:solidFill>
            <a:srgbClr val="DBE7F5"/>
          </a:solidFill>
        </p:spPr>
        <p:txBody>
          <a:bodyPr wrap="none"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6" name="Text Placeholder 19">
            <a:extLst>
              <a:ext uri="{FF2B5EF4-FFF2-40B4-BE49-F238E27FC236}">
                <a16:creationId xmlns:a16="http://schemas.microsoft.com/office/drawing/2014/main" id="{D690DD6C-A294-D34A-8F02-8254600AA0CF}"/>
              </a:ext>
            </a:extLst>
          </p:cNvPr>
          <p:cNvSpPr>
            <a:spLocks noGrp="1"/>
          </p:cNvSpPr>
          <p:nvPr>
            <p:ph type="body" sz="quarter" idx="24" hasCustomPrompt="1"/>
          </p:nvPr>
        </p:nvSpPr>
        <p:spPr>
          <a:xfrm>
            <a:off x="7924800" y="4389121"/>
            <a:ext cx="3291840" cy="1220462"/>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17" name="Picture Placeholder 2">
            <a:extLst>
              <a:ext uri="{FF2B5EF4-FFF2-40B4-BE49-F238E27FC236}">
                <a16:creationId xmlns:a16="http://schemas.microsoft.com/office/drawing/2014/main" id="{4893D48C-9A05-6D48-AEBE-B035AC90CB7B}"/>
              </a:ext>
            </a:extLst>
          </p:cNvPr>
          <p:cNvSpPr>
            <a:spLocks noGrp="1"/>
          </p:cNvSpPr>
          <p:nvPr>
            <p:ph type="pic" sz="quarter" idx="25"/>
          </p:nvPr>
        </p:nvSpPr>
        <p:spPr>
          <a:xfrm>
            <a:off x="7924800" y="1584960"/>
            <a:ext cx="329184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8" name="Text Placeholder 19">
            <a:extLst>
              <a:ext uri="{FF2B5EF4-FFF2-40B4-BE49-F238E27FC236}">
                <a16:creationId xmlns:a16="http://schemas.microsoft.com/office/drawing/2014/main" id="{8415C831-E177-844F-9712-8A40A7EF2C79}"/>
              </a:ext>
            </a:extLst>
          </p:cNvPr>
          <p:cNvSpPr>
            <a:spLocks noGrp="1"/>
          </p:cNvSpPr>
          <p:nvPr>
            <p:ph type="body" sz="quarter" idx="26" hasCustomPrompt="1"/>
          </p:nvPr>
        </p:nvSpPr>
        <p:spPr>
          <a:xfrm>
            <a:off x="4389120" y="4389121"/>
            <a:ext cx="3291840" cy="1220462"/>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19" name="Picture Placeholder 2">
            <a:extLst>
              <a:ext uri="{FF2B5EF4-FFF2-40B4-BE49-F238E27FC236}">
                <a16:creationId xmlns:a16="http://schemas.microsoft.com/office/drawing/2014/main" id="{2A52D487-6A99-CB44-ADDA-84E2583B5DE2}"/>
              </a:ext>
            </a:extLst>
          </p:cNvPr>
          <p:cNvSpPr>
            <a:spLocks noGrp="1"/>
          </p:cNvSpPr>
          <p:nvPr>
            <p:ph type="pic" sz="quarter" idx="27"/>
          </p:nvPr>
        </p:nvSpPr>
        <p:spPr>
          <a:xfrm>
            <a:off x="4389035" y="1584960"/>
            <a:ext cx="329184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2" name="Text Placeholder 19">
            <a:extLst>
              <a:ext uri="{FF2B5EF4-FFF2-40B4-BE49-F238E27FC236}">
                <a16:creationId xmlns:a16="http://schemas.microsoft.com/office/drawing/2014/main" id="{1F4621DD-0EC3-7B40-9C5B-544E9945AB7E}"/>
              </a:ext>
            </a:extLst>
          </p:cNvPr>
          <p:cNvSpPr>
            <a:spLocks noGrp="1"/>
          </p:cNvSpPr>
          <p:nvPr>
            <p:ph type="body" sz="quarter" idx="28" hasCustomPrompt="1"/>
          </p:nvPr>
        </p:nvSpPr>
        <p:spPr>
          <a:xfrm>
            <a:off x="853440" y="4389121"/>
            <a:ext cx="3291840" cy="1220462"/>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2" name="Title 1">
            <a:extLst>
              <a:ext uri="{FF2B5EF4-FFF2-40B4-BE49-F238E27FC236}">
                <a16:creationId xmlns:a16="http://schemas.microsoft.com/office/drawing/2014/main" id="{83A7ADB9-B0E1-624C-B3FB-2E094D93977F}"/>
              </a:ext>
            </a:extLst>
          </p:cNvPr>
          <p:cNvSpPr>
            <a:spLocks noGrp="1"/>
          </p:cNvSpPr>
          <p:nvPr>
            <p:ph type="title" hasCustomPrompt="1"/>
          </p:nvPr>
        </p:nvSpPr>
        <p:spPr/>
        <p:txBody>
          <a:bodyPr/>
          <a:lstStyle/>
          <a:p>
            <a:r>
              <a:rPr lang="en-US" dirty="0"/>
              <a:t>Header w/three images</a:t>
            </a:r>
          </a:p>
        </p:txBody>
      </p:sp>
    </p:spTree>
    <p:extLst>
      <p:ext uri="{BB962C8B-B14F-4D97-AF65-F5344CB8AC3E}">
        <p14:creationId xmlns:p14="http://schemas.microsoft.com/office/powerpoint/2010/main" val="1826374550"/>
      </p:ext>
    </p:extLst>
  </p:cSld>
  <p:clrMapOvr>
    <a:masterClrMapping/>
  </p:clrMapOvr>
  <p:extLst>
    <p:ext uri="{DCECCB84-F9BA-43D5-87BE-67443E8EF086}">
      <p15:sldGuideLst xmlns:p15="http://schemas.microsoft.com/office/powerpoint/2012/main"/>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Header/wide image">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853440" y="4876801"/>
            <a:ext cx="10363200" cy="703269"/>
          </a:xfrm>
          <a:prstGeom prst="rect">
            <a:avLst/>
          </a:prstGeom>
        </p:spPr>
        <p:txBody>
          <a:bodyPr lIns="0" tIns="18288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a:t>
            </a:r>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853440" y="1584960"/>
            <a:ext cx="1036320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2" name="Title 1">
            <a:extLst>
              <a:ext uri="{FF2B5EF4-FFF2-40B4-BE49-F238E27FC236}">
                <a16:creationId xmlns:a16="http://schemas.microsoft.com/office/drawing/2014/main" id="{786BA509-2CC8-C04F-8CC6-05C0F1AD7FCC}"/>
              </a:ext>
            </a:extLst>
          </p:cNvPr>
          <p:cNvSpPr>
            <a:spLocks noGrp="1"/>
          </p:cNvSpPr>
          <p:nvPr>
            <p:ph type="title" hasCustomPrompt="1"/>
          </p:nvPr>
        </p:nvSpPr>
        <p:spPr/>
        <p:txBody>
          <a:bodyPr/>
          <a:lstStyle/>
          <a:p>
            <a:r>
              <a:rPr lang="en-US" dirty="0"/>
              <a:t>Header w/wide image</a:t>
            </a:r>
          </a:p>
        </p:txBody>
      </p:sp>
    </p:spTree>
    <p:extLst>
      <p:ext uri="{BB962C8B-B14F-4D97-AF65-F5344CB8AC3E}">
        <p14:creationId xmlns:p14="http://schemas.microsoft.com/office/powerpoint/2010/main" val="734361974"/>
      </p:ext>
    </p:extLst>
  </p:cSld>
  <p:clrMapOvr>
    <a:masterClrMapping/>
  </p:clrMapOvr>
  <p:extLst>
    <p:ext uri="{DCECCB84-F9BA-43D5-87BE-67443E8EF086}">
      <p15:sldGuideLst xmlns:p15="http://schemas.microsoft.com/office/powerpoint/2012/main"/>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1_Header w/video">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2438400" y="1584960"/>
            <a:ext cx="731520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2" name="Title 1">
            <a:extLst>
              <a:ext uri="{FF2B5EF4-FFF2-40B4-BE49-F238E27FC236}">
                <a16:creationId xmlns:a16="http://schemas.microsoft.com/office/drawing/2014/main" id="{786BA509-2CC8-C04F-8CC6-05C0F1AD7FCC}"/>
              </a:ext>
            </a:extLst>
          </p:cNvPr>
          <p:cNvSpPr>
            <a:spLocks noGrp="1"/>
          </p:cNvSpPr>
          <p:nvPr>
            <p:ph type="title" hasCustomPrompt="1"/>
          </p:nvPr>
        </p:nvSpPr>
        <p:spPr/>
        <p:txBody>
          <a:bodyPr/>
          <a:lstStyle/>
          <a:p>
            <a:r>
              <a:rPr lang="en-US" dirty="0"/>
              <a:t>Header w/video</a:t>
            </a:r>
          </a:p>
        </p:txBody>
      </p:sp>
    </p:spTree>
    <p:extLst>
      <p:ext uri="{BB962C8B-B14F-4D97-AF65-F5344CB8AC3E}">
        <p14:creationId xmlns:p14="http://schemas.microsoft.com/office/powerpoint/2010/main" val="540675698"/>
      </p:ext>
    </p:extLst>
  </p:cSld>
  <p:clrMapOvr>
    <a:masterClrMapping/>
  </p:clrMapOvr>
  <p:extLst>
    <p:ext uri="{DCECCB84-F9BA-43D5-87BE-67443E8EF086}">
      <p15:sldGuideLst xmlns:p15="http://schemas.microsoft.com/office/powerpoint/2012/main"/>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Header w/video and copy">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7559040" y="2072641"/>
            <a:ext cx="3657600" cy="1294393"/>
          </a:xfrm>
          <a:prstGeom prst="rect">
            <a:avLst/>
          </a:prstGeom>
        </p:spPr>
        <p:txBody>
          <a:bodyPr lIns="365760" r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7559040" y="1584960"/>
            <a:ext cx="3657600" cy="287259"/>
          </a:xfrm>
          <a:prstGeom prst="rect">
            <a:avLst/>
          </a:prstGeom>
        </p:spPr>
        <p:txBody>
          <a:bodyPr lIns="365760" rIns="0"/>
          <a:lstStyle>
            <a:lvl1pPr marL="0" indent="0">
              <a:lnSpc>
                <a:spcPct val="100000"/>
              </a:lnSpc>
              <a:buFontTx/>
              <a:buNone/>
              <a:defRPr b="1" i="0" cap="all" baseline="0">
                <a:latin typeface="Helvetica" pitchFamily="2" charset="0"/>
              </a:defRPr>
            </a:lvl1pPr>
          </a:lstStyle>
          <a:p>
            <a:pPr lvl="0"/>
            <a:r>
              <a:rPr lang="en-US" dirty="0"/>
              <a:t>SUBHEAD</a:t>
            </a:r>
          </a:p>
        </p:txBody>
      </p:sp>
      <p:sp>
        <p:nvSpPr>
          <p:cNvPr id="4" name="Media Placeholder 3">
            <a:extLst>
              <a:ext uri="{FF2B5EF4-FFF2-40B4-BE49-F238E27FC236}">
                <a16:creationId xmlns:a16="http://schemas.microsoft.com/office/drawing/2014/main" id="{EDEC991D-2A90-BD44-8865-BCD7365AA034}"/>
              </a:ext>
            </a:extLst>
          </p:cNvPr>
          <p:cNvSpPr>
            <a:spLocks noGrp="1"/>
          </p:cNvSpPr>
          <p:nvPr>
            <p:ph type="media" sz="quarter" idx="23"/>
          </p:nvPr>
        </p:nvSpPr>
        <p:spPr>
          <a:xfrm>
            <a:off x="853440" y="1584960"/>
            <a:ext cx="6705600" cy="260071"/>
          </a:xfrm>
          <a:prstGeom prst="rect">
            <a:avLst/>
          </a:prstGeom>
          <a:solidFill>
            <a:srgbClr val="DBE7F5"/>
          </a:solidFill>
        </p:spPr>
        <p:txBody>
          <a:bodyPr anchor="t" anchorCtr="1"/>
          <a:lstStyle>
            <a:lvl1pPr marL="0" indent="0" algn="ctr">
              <a:buFontTx/>
              <a:buNone/>
              <a:defRPr b="0" i="0">
                <a:solidFill>
                  <a:srgbClr val="898989"/>
                </a:solidFill>
                <a:latin typeface="Helvetica Regular" pitchFamily="2" charset="0"/>
              </a:defRPr>
            </a:lvl1pPr>
          </a:lstStyle>
          <a:p>
            <a:r>
              <a:rPr lang="en-US"/>
              <a:t>Click icon to add media</a:t>
            </a:r>
            <a:endParaRPr lang="en-US" dirty="0"/>
          </a:p>
        </p:txBody>
      </p:sp>
      <p:sp>
        <p:nvSpPr>
          <p:cNvPr id="2" name="Title 1">
            <a:extLst>
              <a:ext uri="{FF2B5EF4-FFF2-40B4-BE49-F238E27FC236}">
                <a16:creationId xmlns:a16="http://schemas.microsoft.com/office/drawing/2014/main" id="{B215D343-E871-2D4D-89DF-1CBE83C41245}"/>
              </a:ext>
            </a:extLst>
          </p:cNvPr>
          <p:cNvSpPr>
            <a:spLocks noGrp="1"/>
          </p:cNvSpPr>
          <p:nvPr>
            <p:ph type="title" hasCustomPrompt="1"/>
          </p:nvPr>
        </p:nvSpPr>
        <p:spPr/>
        <p:txBody>
          <a:bodyPr/>
          <a:lstStyle/>
          <a:p>
            <a:r>
              <a:rPr lang="en-US" dirty="0"/>
              <a:t>Header w/video and copy</a:t>
            </a:r>
          </a:p>
        </p:txBody>
      </p:sp>
    </p:spTree>
    <p:extLst>
      <p:ext uri="{BB962C8B-B14F-4D97-AF65-F5344CB8AC3E}">
        <p14:creationId xmlns:p14="http://schemas.microsoft.com/office/powerpoint/2010/main" val="3535127772"/>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Header w/two images">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2083852" y="1584960"/>
            <a:ext cx="2537554" cy="260071"/>
          </a:xfrm>
          <a:prstGeom prst="rect">
            <a:avLst/>
          </a:prstGeom>
          <a:solidFill>
            <a:srgbClr val="DBE7F5"/>
          </a:solidFill>
        </p:spPr>
        <p:txBody>
          <a:bodyPr wrap="none"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2" name="Text Placeholder 19">
            <a:extLst>
              <a:ext uri="{FF2B5EF4-FFF2-40B4-BE49-F238E27FC236}">
                <a16:creationId xmlns:a16="http://schemas.microsoft.com/office/drawing/2014/main" id="{1F4621DD-0EC3-7B40-9C5B-544E9945AB7E}"/>
              </a:ext>
            </a:extLst>
          </p:cNvPr>
          <p:cNvSpPr>
            <a:spLocks noGrp="1"/>
          </p:cNvSpPr>
          <p:nvPr>
            <p:ph type="body" sz="quarter" idx="28" hasCustomPrompt="1"/>
          </p:nvPr>
        </p:nvSpPr>
        <p:spPr>
          <a:xfrm>
            <a:off x="853441" y="4389121"/>
            <a:ext cx="4998719" cy="961930"/>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2" name="Title 1">
            <a:extLst>
              <a:ext uri="{FF2B5EF4-FFF2-40B4-BE49-F238E27FC236}">
                <a16:creationId xmlns:a16="http://schemas.microsoft.com/office/drawing/2014/main" id="{83A7ADB9-B0E1-624C-B3FB-2E094D93977F}"/>
              </a:ext>
            </a:extLst>
          </p:cNvPr>
          <p:cNvSpPr>
            <a:spLocks noGrp="1"/>
          </p:cNvSpPr>
          <p:nvPr>
            <p:ph type="title" hasCustomPrompt="1"/>
          </p:nvPr>
        </p:nvSpPr>
        <p:spPr/>
        <p:txBody>
          <a:bodyPr/>
          <a:lstStyle/>
          <a:p>
            <a:r>
              <a:rPr lang="en-US" dirty="0"/>
              <a:t>Header w/two images</a:t>
            </a:r>
          </a:p>
        </p:txBody>
      </p:sp>
      <p:sp>
        <p:nvSpPr>
          <p:cNvPr id="13" name="Picture Placeholder 2">
            <a:extLst>
              <a:ext uri="{FF2B5EF4-FFF2-40B4-BE49-F238E27FC236}">
                <a16:creationId xmlns:a16="http://schemas.microsoft.com/office/drawing/2014/main" id="{9C652879-E485-9847-B5DA-F17C66D89A13}"/>
              </a:ext>
            </a:extLst>
          </p:cNvPr>
          <p:cNvSpPr>
            <a:spLocks noGrp="1"/>
          </p:cNvSpPr>
          <p:nvPr>
            <p:ph type="pic" sz="quarter" idx="29"/>
          </p:nvPr>
        </p:nvSpPr>
        <p:spPr>
          <a:xfrm>
            <a:off x="7448503" y="1584960"/>
            <a:ext cx="2537554" cy="260071"/>
          </a:xfrm>
          <a:prstGeom prst="rect">
            <a:avLst/>
          </a:prstGeom>
          <a:solidFill>
            <a:srgbClr val="DBE7F5"/>
          </a:solidFill>
        </p:spPr>
        <p:txBody>
          <a:bodyPr wrap="none" anchor="t" anchorCtr="1"/>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4" name="Text Placeholder 19">
            <a:extLst>
              <a:ext uri="{FF2B5EF4-FFF2-40B4-BE49-F238E27FC236}">
                <a16:creationId xmlns:a16="http://schemas.microsoft.com/office/drawing/2014/main" id="{3075D6A2-6D65-FC47-AC64-35561CC02CFD}"/>
              </a:ext>
            </a:extLst>
          </p:cNvPr>
          <p:cNvSpPr>
            <a:spLocks noGrp="1"/>
          </p:cNvSpPr>
          <p:nvPr>
            <p:ph type="body" sz="quarter" idx="30" hasCustomPrompt="1"/>
          </p:nvPr>
        </p:nvSpPr>
        <p:spPr>
          <a:xfrm>
            <a:off x="6217921" y="4389121"/>
            <a:ext cx="4998719" cy="961930"/>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Tree>
    <p:extLst>
      <p:ext uri="{BB962C8B-B14F-4D97-AF65-F5344CB8AC3E}">
        <p14:creationId xmlns:p14="http://schemas.microsoft.com/office/powerpoint/2010/main" val="2819320766"/>
      </p:ext>
    </p:extLst>
  </p:cSld>
  <p:clrMapOvr>
    <a:masterClrMapping/>
  </p:clrMapOvr>
  <p:extLst>
    <p:ext uri="{DCECCB84-F9BA-43D5-87BE-67443E8EF086}">
      <p15:sldGuideLst xmlns:p15="http://schemas.microsoft.com/office/powerpoint/2012/main"/>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Statement w/white background">
    <p:spTree>
      <p:nvGrpSpPr>
        <p:cNvPr id="1" name=""/>
        <p:cNvGrpSpPr/>
        <p:nvPr/>
      </p:nvGrpSpPr>
      <p:grpSpPr>
        <a:xfrm>
          <a:off x="0" y="0"/>
          <a:ext cx="0" cy="0"/>
          <a:chOff x="0" y="0"/>
          <a:chExt cx="0" cy="0"/>
        </a:xfrm>
      </p:grpSpPr>
      <p:sp>
        <p:nvSpPr>
          <p:cNvPr id="5" name="Background">
            <a:extLst>
              <a:ext uri="{FF2B5EF4-FFF2-40B4-BE49-F238E27FC236}">
                <a16:creationId xmlns:a16="http://schemas.microsoft.com/office/drawing/2014/main" id="{4C1E4286-FD2F-814C-A4E5-B50094C0B6DB}"/>
              </a:ext>
            </a:extLst>
          </p:cNvPr>
          <p:cNvSpPr/>
          <p:nvPr/>
        </p:nvSpPr>
        <p:spPr>
          <a:xfrm>
            <a:off x="0" y="1"/>
            <a:ext cx="12192000" cy="61325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US" sz="5333" b="0" i="0" dirty="0">
              <a:latin typeface="Helvetica Regular" pitchFamily="2" charset="0"/>
            </a:endParaRPr>
          </a:p>
        </p:txBody>
      </p:sp>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6" name="Title 3" hidden="1">
            <a:extLst>
              <a:ext uri="{FF2B5EF4-FFF2-40B4-BE49-F238E27FC236}">
                <a16:creationId xmlns:a16="http://schemas.microsoft.com/office/drawing/2014/main" id="{47BA5E82-2DE4-214E-A6B1-6C2A16953F79}"/>
              </a:ext>
            </a:extLst>
          </p:cNvPr>
          <p:cNvSpPr txBox="1">
            <a:spLocks/>
          </p:cNvSpPr>
          <p:nvPr/>
        </p:nvSpPr>
        <p:spPr>
          <a:xfrm>
            <a:off x="1828800" y="1828896"/>
            <a:ext cx="8534400" cy="2462021"/>
          </a:xfrm>
          <a:prstGeom prst="rect">
            <a:avLst/>
          </a:prstGeom>
          <a:solidFill>
            <a:schemeClr val="bg1"/>
          </a:solidFill>
        </p:spPr>
        <p:txBody>
          <a:bodyPr vert="horz" wrap="square" lIns="0" tIns="0" rIns="0" bIns="0" rtlCol="0" anchor="ctr" anchorCtr="1">
            <a:sp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nSpc>
                <a:spcPct val="100000"/>
              </a:lnSpc>
              <a:spcBef>
                <a:spcPts val="0"/>
              </a:spcBef>
            </a:pPr>
            <a:r>
              <a:rPr lang="en-US" sz="5333" b="0" i="0" dirty="0">
                <a:solidFill>
                  <a:srgbClr val="2774AE"/>
                </a:solidFill>
                <a:latin typeface="Helvetica Regular" pitchFamily="2" charset="0"/>
              </a:rPr>
              <a:t>Lorem ipsum dolor sit </a:t>
            </a:r>
            <a:r>
              <a:rPr lang="en-US" sz="5333" b="0" i="0" dirty="0" err="1">
                <a:solidFill>
                  <a:srgbClr val="2774AE"/>
                </a:solidFill>
                <a:latin typeface="Helvetica Regular" pitchFamily="2" charset="0"/>
              </a:rPr>
              <a:t>amet</a:t>
            </a:r>
            <a:r>
              <a:rPr lang="en-US" sz="5333" b="0" i="0" dirty="0">
                <a:solidFill>
                  <a:srgbClr val="2774AE"/>
                </a:solidFill>
                <a:latin typeface="Helvetica Regular" pitchFamily="2" charset="0"/>
              </a:rPr>
              <a:t> ex </a:t>
            </a:r>
            <a:r>
              <a:rPr lang="en-US" sz="5333" b="0" i="0" dirty="0" err="1">
                <a:solidFill>
                  <a:srgbClr val="2774AE"/>
                </a:solidFill>
                <a:latin typeface="Helvetica Regular" pitchFamily="2" charset="0"/>
              </a:rPr>
              <a:t>eum</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reque</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graece</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nam</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harum</a:t>
            </a:r>
            <a:r>
              <a:rPr lang="en-US" sz="5333" b="0" i="0" dirty="0">
                <a:solidFill>
                  <a:srgbClr val="2774AE"/>
                </a:solidFill>
                <a:latin typeface="Helvetica Regular" pitchFamily="2" charset="0"/>
              </a:rPr>
              <a:t> </a:t>
            </a:r>
            <a:r>
              <a:rPr lang="en-US" sz="5333" b="0" i="0" dirty="0" err="1">
                <a:solidFill>
                  <a:srgbClr val="2774AE"/>
                </a:solidFill>
                <a:latin typeface="Helvetica Regular" pitchFamily="2" charset="0"/>
              </a:rPr>
              <a:t>vonsequat</a:t>
            </a:r>
            <a:endParaRPr lang="en-US" sz="5333" b="0" i="0" dirty="0">
              <a:solidFill>
                <a:srgbClr val="2774AE"/>
              </a:solidFill>
              <a:latin typeface="Helvetica Regular" pitchFamily="2" charset="0"/>
            </a:endParaRPr>
          </a:p>
        </p:txBody>
      </p:sp>
      <p:sp>
        <p:nvSpPr>
          <p:cNvPr id="4" name="Text Placeholder 3">
            <a:extLst>
              <a:ext uri="{FF2B5EF4-FFF2-40B4-BE49-F238E27FC236}">
                <a16:creationId xmlns:a16="http://schemas.microsoft.com/office/drawing/2014/main" id="{9D1F839A-7F1F-7444-AF82-48ECCE4F3858}"/>
              </a:ext>
            </a:extLst>
          </p:cNvPr>
          <p:cNvSpPr>
            <a:spLocks noGrp="1"/>
          </p:cNvSpPr>
          <p:nvPr>
            <p:ph type="body" sz="quarter" idx="21" hasCustomPrompt="1"/>
          </p:nvPr>
        </p:nvSpPr>
        <p:spPr>
          <a:xfrm>
            <a:off x="1828800" y="1828801"/>
            <a:ext cx="8534400" cy="2220095"/>
          </a:xfrm>
        </p:spPr>
        <p:txBody>
          <a:bodyPr anchor="ctr" anchorCtr="0"/>
          <a:lstStyle>
            <a:lvl1pPr marL="0" indent="0" algn="ctr">
              <a:buNone/>
              <a:defRPr sz="5333">
                <a:solidFill>
                  <a:srgbClr val="2774AE"/>
                </a:solidFill>
              </a:defRPr>
            </a:lvl1pPr>
            <a:lvl2pPr marL="365751" indent="0" algn="ctr">
              <a:buNone/>
              <a:defRPr sz="5333">
                <a:solidFill>
                  <a:srgbClr val="2774AE"/>
                </a:solidFill>
              </a:defRPr>
            </a:lvl2pPr>
            <a:lvl3pPr marL="731502" indent="0" algn="ctr">
              <a:buNone/>
              <a:defRPr sz="5333">
                <a:solidFill>
                  <a:srgbClr val="2774AE"/>
                </a:solidFill>
              </a:defRPr>
            </a:lvl3pPr>
            <a:lvl4pPr marL="1097253" indent="0" algn="ctr">
              <a:buNone/>
              <a:defRPr sz="5333">
                <a:solidFill>
                  <a:srgbClr val="2774AE"/>
                </a:solidFill>
              </a:defRPr>
            </a:lvl4pPr>
            <a:lvl5pPr marL="1463003" indent="0" algn="ctr">
              <a:buNone/>
              <a:defRPr sz="5333">
                <a:solidFill>
                  <a:srgbClr val="2774AE"/>
                </a:solidFill>
              </a:defRPr>
            </a:lvl5pPr>
          </a:lstStyle>
          <a:p>
            <a:pPr lvl="0"/>
            <a:r>
              <a:rPr lang="en-US" dirty="0"/>
              <a:t>Lorem ipsum dolor sit </a:t>
            </a:r>
            <a:r>
              <a:rPr lang="en-US" dirty="0" err="1"/>
              <a:t>amet</a:t>
            </a:r>
            <a:r>
              <a:rPr lang="en-US" dirty="0"/>
              <a:t> ex </a:t>
            </a:r>
            <a:r>
              <a:rPr lang="en-US" dirty="0" err="1"/>
              <a:t>eum</a:t>
            </a:r>
            <a:r>
              <a:rPr lang="en-US" dirty="0"/>
              <a:t> </a:t>
            </a:r>
            <a:r>
              <a:rPr lang="en-US" dirty="0" err="1"/>
              <a:t>reque</a:t>
            </a:r>
            <a:r>
              <a:rPr lang="en-US" dirty="0"/>
              <a:t> </a:t>
            </a:r>
            <a:r>
              <a:rPr lang="en-US" dirty="0" err="1"/>
              <a:t>graece</a:t>
            </a:r>
            <a:r>
              <a:rPr lang="en-US" dirty="0"/>
              <a:t> </a:t>
            </a:r>
            <a:r>
              <a:rPr lang="en-US" dirty="0" err="1"/>
              <a:t>nam</a:t>
            </a:r>
            <a:r>
              <a:rPr lang="en-US" dirty="0"/>
              <a:t> </a:t>
            </a:r>
            <a:r>
              <a:rPr lang="en-US" dirty="0" err="1"/>
              <a:t>harum</a:t>
            </a:r>
            <a:r>
              <a:rPr lang="en-US" dirty="0"/>
              <a:t> </a:t>
            </a:r>
            <a:r>
              <a:rPr lang="en-US" dirty="0" err="1"/>
              <a:t>vonsequat</a:t>
            </a:r>
            <a:endParaRPr lang="en-US" dirty="0"/>
          </a:p>
        </p:txBody>
      </p:sp>
    </p:spTree>
    <p:extLst>
      <p:ext uri="{BB962C8B-B14F-4D97-AF65-F5344CB8AC3E}">
        <p14:creationId xmlns:p14="http://schemas.microsoft.com/office/powerpoint/2010/main" val="3768235549"/>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Thank You">
    <p:spTree>
      <p:nvGrpSpPr>
        <p:cNvPr id="1" name=""/>
        <p:cNvGrpSpPr/>
        <p:nvPr/>
      </p:nvGrpSpPr>
      <p:grpSpPr>
        <a:xfrm>
          <a:off x="0" y="0"/>
          <a:ext cx="0" cy="0"/>
          <a:chOff x="0" y="0"/>
          <a:chExt cx="0" cy="0"/>
        </a:xfrm>
      </p:grpSpPr>
      <p:sp>
        <p:nvSpPr>
          <p:cNvPr id="5" name="Background">
            <a:extLst>
              <a:ext uri="{FF2B5EF4-FFF2-40B4-BE49-F238E27FC236}">
                <a16:creationId xmlns:a16="http://schemas.microsoft.com/office/drawing/2014/main" id="{4C1E4286-FD2F-814C-A4E5-B50094C0B6DB}"/>
              </a:ext>
            </a:extLst>
          </p:cNvPr>
          <p:cNvSpPr/>
          <p:nvPr/>
        </p:nvSpPr>
        <p:spPr>
          <a:xfrm>
            <a:off x="0" y="0"/>
            <a:ext cx="12192000" cy="60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US" sz="5333" b="0" i="0" dirty="0">
              <a:latin typeface="Helvetica Regular" pitchFamily="2" charset="0"/>
            </a:endParaRPr>
          </a:p>
        </p:txBody>
      </p:sp>
      <p:graphicFrame>
        <p:nvGraphicFramePr>
          <p:cNvPr id="11" name="Table 10" hidden="1">
            <a:extLst>
              <a:ext uri="{FF2B5EF4-FFF2-40B4-BE49-F238E27FC236}">
                <a16:creationId xmlns:a16="http://schemas.microsoft.com/office/drawing/2014/main" id="{A59B268B-FC1E-1745-BAE9-3F02C5965F2C}"/>
              </a:ext>
            </a:extLst>
          </p:cNvPr>
          <p:cNvGraphicFramePr>
            <a:graphicFrameLocks noGrp="1"/>
          </p:cNvGraphicFramePr>
          <p:nvPr>
            <p:extLst>
              <p:ext uri="{D42A27DB-BD31-4B8C-83A1-F6EECF244321}">
                <p14:modId xmlns:p14="http://schemas.microsoft.com/office/powerpoint/2010/main" val="1736718671"/>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5415F9D9-0213-9249-8336-325B272A70D6}"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96CCC67C-4E0D-DC4E-94DF-C84345BAC111}" type="slidenum">
              <a:rPr lang="en-US" smtClean="0"/>
              <a:t>‹#›</a:t>
            </a:fld>
            <a:endParaRPr lang="en-US"/>
          </a:p>
        </p:txBody>
      </p:sp>
      <p:sp>
        <p:nvSpPr>
          <p:cNvPr id="3" name="TextBox 2">
            <a:extLst>
              <a:ext uri="{FF2B5EF4-FFF2-40B4-BE49-F238E27FC236}">
                <a16:creationId xmlns:a16="http://schemas.microsoft.com/office/drawing/2014/main" id="{5F64B9DE-6557-C54A-BF36-8E798604EA3F}"/>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Thank You</a:t>
            </a:r>
          </a:p>
        </p:txBody>
      </p:sp>
      <p:sp>
        <p:nvSpPr>
          <p:cNvPr id="7" name="Header rule">
            <a:extLst>
              <a:ext uri="{FF2B5EF4-FFF2-40B4-BE49-F238E27FC236}">
                <a16:creationId xmlns:a16="http://schemas.microsoft.com/office/drawing/2014/main" id="{09B1960F-507A-E84C-8B64-1891B754A975}"/>
              </a:ext>
            </a:extLst>
          </p:cNvPr>
          <p:cNvSpPr/>
          <p:nvPr/>
        </p:nvSpPr>
        <p:spPr>
          <a:xfrm>
            <a:off x="853440" y="3291840"/>
            <a:ext cx="10363200" cy="48768"/>
          </a:xfrm>
          <a:prstGeom prst="rect">
            <a:avLst/>
          </a:prstGeom>
          <a:solidFill>
            <a:srgbClr val="2C75A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1800" b="0" i="0" dirty="0">
              <a:latin typeface="Helvetica Regular" pitchFamily="2" charset="0"/>
            </a:endParaRPr>
          </a:p>
        </p:txBody>
      </p:sp>
      <p:graphicFrame>
        <p:nvGraphicFramePr>
          <p:cNvPr id="8" name="Table 7" hidden="1">
            <a:extLst>
              <a:ext uri="{FF2B5EF4-FFF2-40B4-BE49-F238E27FC236}">
                <a16:creationId xmlns:a16="http://schemas.microsoft.com/office/drawing/2014/main" id="{3E58A6EC-219D-294A-BBEF-94C49557B0E2}"/>
              </a:ext>
            </a:extLst>
          </p:cNvPr>
          <p:cNvGraphicFramePr>
            <a:graphicFrameLocks noGrp="1"/>
          </p:cNvGraphicFramePr>
          <p:nvPr>
            <p:extLst>
              <p:ext uri="{D42A27DB-BD31-4B8C-83A1-F6EECF244321}">
                <p14:modId xmlns:p14="http://schemas.microsoft.com/office/powerpoint/2010/main" val="42495035"/>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9" name="TextBox 8">
            <a:extLst>
              <a:ext uri="{FF2B5EF4-FFF2-40B4-BE49-F238E27FC236}">
                <a16:creationId xmlns:a16="http://schemas.microsoft.com/office/drawing/2014/main" id="{4DAC7F78-240E-AF4B-89D8-273442F5E4BE}"/>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Thank You</a:t>
            </a:r>
          </a:p>
        </p:txBody>
      </p:sp>
      <p:graphicFrame>
        <p:nvGraphicFramePr>
          <p:cNvPr id="10" name="Table 9" hidden="1">
            <a:extLst>
              <a:ext uri="{FF2B5EF4-FFF2-40B4-BE49-F238E27FC236}">
                <a16:creationId xmlns:a16="http://schemas.microsoft.com/office/drawing/2014/main" id="{C425352E-7739-E248-9E50-3F3E8D851A47}"/>
              </a:ext>
            </a:extLst>
          </p:cNvPr>
          <p:cNvGraphicFramePr>
            <a:graphicFrameLocks noGrp="1"/>
          </p:cNvGraphicFramePr>
          <p:nvPr>
            <p:extLst>
              <p:ext uri="{D42A27DB-BD31-4B8C-83A1-F6EECF244321}">
                <p14:modId xmlns:p14="http://schemas.microsoft.com/office/powerpoint/2010/main" val="2393666196"/>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12" name="TextBox 11">
            <a:extLst>
              <a:ext uri="{FF2B5EF4-FFF2-40B4-BE49-F238E27FC236}">
                <a16:creationId xmlns:a16="http://schemas.microsoft.com/office/drawing/2014/main" id="{07F6C067-AD68-524C-91AC-545B0A590C4C}"/>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Thank You</a:t>
            </a:r>
          </a:p>
        </p:txBody>
      </p:sp>
    </p:spTree>
    <p:extLst>
      <p:ext uri="{BB962C8B-B14F-4D97-AF65-F5344CB8AC3E}">
        <p14:creationId xmlns:p14="http://schemas.microsoft.com/office/powerpoint/2010/main" val="884213827"/>
      </p:ext>
    </p:extLst>
  </p:cSld>
  <p:clrMapOvr>
    <a:masterClrMapping/>
  </p:clrMapOvr>
  <p:extLst>
    <p:ext uri="{DCECCB84-F9BA-43D5-87BE-67443E8EF086}">
      <p15:sldGuideLst xmlns:p15="http://schemas.microsoft.com/office/powerpoint/2012/main"/>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38C41-DAF5-1A1D-1DCE-C45F9C1DAD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CDF545-F616-A29B-1B30-30E6763DB4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2B7C60E-7DA6-42E5-4C8C-09B78E74B0ED}"/>
              </a:ext>
            </a:extLst>
          </p:cNvPr>
          <p:cNvSpPr>
            <a:spLocks noGrp="1"/>
          </p:cNvSpPr>
          <p:nvPr>
            <p:ph type="dt" sz="half" idx="10"/>
          </p:nvPr>
        </p:nvSpPr>
        <p:spPr/>
        <p:txBody>
          <a:bodyPr/>
          <a:lstStyle/>
          <a:p>
            <a:fld id="{5415F9D9-0213-9249-8336-325B272A70D6}" type="datetimeFigureOut">
              <a:rPr lang="en-US" smtClean="0"/>
              <a:t>8/21/26</a:t>
            </a:fld>
            <a:endParaRPr lang="en-US"/>
          </a:p>
        </p:txBody>
      </p:sp>
      <p:sp>
        <p:nvSpPr>
          <p:cNvPr id="5" name="Footer Placeholder 4">
            <a:extLst>
              <a:ext uri="{FF2B5EF4-FFF2-40B4-BE49-F238E27FC236}">
                <a16:creationId xmlns:a16="http://schemas.microsoft.com/office/drawing/2014/main" id="{D167983C-A6FC-1D6F-DD82-EB42F3CE9D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029262-D419-FF69-E48A-823961A62EEC}"/>
              </a:ext>
            </a:extLst>
          </p:cNvPr>
          <p:cNvSpPr>
            <a:spLocks noGrp="1"/>
          </p:cNvSpPr>
          <p:nvPr>
            <p:ph type="sldNum" sz="quarter" idx="12"/>
          </p:nvPr>
        </p:nvSpPr>
        <p:spPr/>
        <p:txBody>
          <a:bodyPr/>
          <a:lstStyle/>
          <a:p>
            <a:fld id="{96CCC67C-4E0D-DC4E-94DF-C84345BAC111}" type="slidenum">
              <a:rPr lang="en-US" smtClean="0"/>
              <a:t>‹#›</a:t>
            </a:fld>
            <a:endParaRPr lang="en-US"/>
          </a:p>
        </p:txBody>
      </p:sp>
    </p:spTree>
    <p:extLst>
      <p:ext uri="{BB962C8B-B14F-4D97-AF65-F5344CB8AC3E}">
        <p14:creationId xmlns:p14="http://schemas.microsoft.com/office/powerpoint/2010/main" val="147963778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Statement w/dark background">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7C5EC3F5-808B-184C-A89B-4B25F801B6AC}"/>
              </a:ext>
            </a:extLst>
          </p:cNvPr>
          <p:cNvSpPr>
            <a:spLocks noGrp="1"/>
          </p:cNvSpPr>
          <p:nvPr>
            <p:ph type="body" sz="quarter" idx="21" hasCustomPrompt="1"/>
          </p:nvPr>
        </p:nvSpPr>
        <p:spPr>
          <a:xfrm>
            <a:off x="1828800" y="1876991"/>
            <a:ext cx="8534400" cy="2220095"/>
          </a:xfrm>
          <a:prstGeom prst="rect">
            <a:avLst/>
          </a:prstGeom>
        </p:spPr>
        <p:txBody>
          <a:bodyPr lIns="0" tIns="0" rIns="0" bIns="0" anchor="ctr" anchorCtr="0">
            <a:spAutoFit/>
          </a:bodyPr>
          <a:lstStyle>
            <a:lvl1pPr marL="0" indent="0" algn="ctr">
              <a:buNone/>
              <a:defRPr sz="5333">
                <a:solidFill>
                  <a:schemeClr val="bg1"/>
                </a:solidFill>
              </a:defRPr>
            </a:lvl1pPr>
            <a:lvl2pPr marL="365751" indent="0" algn="ctr">
              <a:buNone/>
              <a:defRPr sz="5333">
                <a:solidFill>
                  <a:srgbClr val="2774AE"/>
                </a:solidFill>
              </a:defRPr>
            </a:lvl2pPr>
            <a:lvl3pPr marL="731502" indent="0" algn="ctr">
              <a:buNone/>
              <a:defRPr sz="5333">
                <a:solidFill>
                  <a:srgbClr val="2774AE"/>
                </a:solidFill>
              </a:defRPr>
            </a:lvl3pPr>
            <a:lvl4pPr marL="1097253" indent="0" algn="ctr">
              <a:buNone/>
              <a:defRPr sz="5333">
                <a:solidFill>
                  <a:srgbClr val="2774AE"/>
                </a:solidFill>
              </a:defRPr>
            </a:lvl4pPr>
            <a:lvl5pPr marL="1463003" indent="0" algn="ctr">
              <a:buNone/>
              <a:defRPr sz="5333">
                <a:solidFill>
                  <a:srgbClr val="2774AE"/>
                </a:solidFill>
              </a:defRPr>
            </a:lvl5pPr>
          </a:lstStyle>
          <a:p>
            <a:pPr lvl="0"/>
            <a:r>
              <a:rPr lang="en-US" dirty="0"/>
              <a:t>Lorem ipsum dolor sit </a:t>
            </a:r>
            <a:r>
              <a:rPr lang="en-US" dirty="0" err="1"/>
              <a:t>amet</a:t>
            </a:r>
            <a:r>
              <a:rPr lang="en-US" dirty="0"/>
              <a:t> ex </a:t>
            </a:r>
            <a:r>
              <a:rPr lang="en-US" dirty="0" err="1"/>
              <a:t>eum</a:t>
            </a:r>
            <a:r>
              <a:rPr lang="en-US" dirty="0"/>
              <a:t> </a:t>
            </a:r>
            <a:r>
              <a:rPr lang="en-US" dirty="0" err="1"/>
              <a:t>reque</a:t>
            </a:r>
            <a:r>
              <a:rPr lang="en-US" dirty="0"/>
              <a:t> </a:t>
            </a:r>
            <a:r>
              <a:rPr lang="en-US" dirty="0" err="1"/>
              <a:t>graece</a:t>
            </a:r>
            <a:r>
              <a:rPr lang="en-US" dirty="0"/>
              <a:t> </a:t>
            </a:r>
            <a:r>
              <a:rPr lang="en-US" dirty="0" err="1"/>
              <a:t>nam</a:t>
            </a:r>
            <a:r>
              <a:rPr lang="en-US" dirty="0"/>
              <a:t> </a:t>
            </a:r>
            <a:r>
              <a:rPr lang="en-US" dirty="0" err="1"/>
              <a:t>harum</a:t>
            </a:r>
            <a:r>
              <a:rPr lang="en-US" dirty="0"/>
              <a:t> </a:t>
            </a:r>
            <a:r>
              <a:rPr lang="en-US" dirty="0" err="1"/>
              <a:t>vonsequat</a:t>
            </a:r>
            <a:endParaRPr lang="en-US" dirty="0"/>
          </a:p>
        </p:txBody>
      </p:sp>
    </p:spTree>
    <p:extLst>
      <p:ext uri="{BB962C8B-B14F-4D97-AF65-F5344CB8AC3E}">
        <p14:creationId xmlns:p14="http://schemas.microsoft.com/office/powerpoint/2010/main" val="2408335109"/>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Statement w/dark background">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7C5EC3F5-808B-184C-A89B-4B25F801B6AC}"/>
              </a:ext>
            </a:extLst>
          </p:cNvPr>
          <p:cNvSpPr>
            <a:spLocks noGrp="1"/>
          </p:cNvSpPr>
          <p:nvPr>
            <p:ph type="body" sz="quarter" idx="21" hasCustomPrompt="1"/>
          </p:nvPr>
        </p:nvSpPr>
        <p:spPr>
          <a:xfrm>
            <a:off x="1828800" y="1876991"/>
            <a:ext cx="8534400" cy="2220095"/>
          </a:xfrm>
          <a:prstGeom prst="rect">
            <a:avLst/>
          </a:prstGeom>
        </p:spPr>
        <p:txBody>
          <a:bodyPr lIns="0" tIns="0" rIns="0" bIns="0" anchor="ctr" anchorCtr="0">
            <a:spAutoFit/>
          </a:bodyPr>
          <a:lstStyle>
            <a:lvl1pPr marL="0" indent="0" algn="ctr">
              <a:buNone/>
              <a:defRPr sz="5333">
                <a:solidFill>
                  <a:schemeClr val="bg1"/>
                </a:solidFill>
              </a:defRPr>
            </a:lvl1pPr>
            <a:lvl2pPr marL="365751" indent="0" algn="ctr">
              <a:buNone/>
              <a:defRPr sz="5333">
                <a:solidFill>
                  <a:srgbClr val="2774AE"/>
                </a:solidFill>
              </a:defRPr>
            </a:lvl2pPr>
            <a:lvl3pPr marL="731502" indent="0" algn="ctr">
              <a:buNone/>
              <a:defRPr sz="5333">
                <a:solidFill>
                  <a:srgbClr val="2774AE"/>
                </a:solidFill>
              </a:defRPr>
            </a:lvl3pPr>
            <a:lvl4pPr marL="1097253" indent="0" algn="ctr">
              <a:buNone/>
              <a:defRPr sz="5333">
                <a:solidFill>
                  <a:srgbClr val="2774AE"/>
                </a:solidFill>
              </a:defRPr>
            </a:lvl4pPr>
            <a:lvl5pPr marL="1463003" indent="0" algn="ctr">
              <a:buNone/>
              <a:defRPr sz="5333">
                <a:solidFill>
                  <a:srgbClr val="2774AE"/>
                </a:solidFill>
              </a:defRPr>
            </a:lvl5pPr>
          </a:lstStyle>
          <a:p>
            <a:pPr lvl="0"/>
            <a:r>
              <a:rPr lang="en-US" dirty="0"/>
              <a:t>Lorem ipsum dolor sit </a:t>
            </a:r>
            <a:r>
              <a:rPr lang="en-US" dirty="0" err="1"/>
              <a:t>amet</a:t>
            </a:r>
            <a:r>
              <a:rPr lang="en-US" dirty="0"/>
              <a:t> ex </a:t>
            </a:r>
            <a:r>
              <a:rPr lang="en-US" dirty="0" err="1"/>
              <a:t>eum</a:t>
            </a:r>
            <a:r>
              <a:rPr lang="en-US" dirty="0"/>
              <a:t> </a:t>
            </a:r>
            <a:r>
              <a:rPr lang="en-US" dirty="0" err="1"/>
              <a:t>reque</a:t>
            </a:r>
            <a:r>
              <a:rPr lang="en-US" dirty="0"/>
              <a:t> </a:t>
            </a:r>
            <a:r>
              <a:rPr lang="en-US" dirty="0" err="1"/>
              <a:t>graece</a:t>
            </a:r>
            <a:r>
              <a:rPr lang="en-US" dirty="0"/>
              <a:t> </a:t>
            </a:r>
            <a:r>
              <a:rPr lang="en-US" dirty="0" err="1"/>
              <a:t>nam</a:t>
            </a:r>
            <a:r>
              <a:rPr lang="en-US" dirty="0"/>
              <a:t> </a:t>
            </a:r>
            <a:r>
              <a:rPr lang="en-US" dirty="0" err="1"/>
              <a:t>harum</a:t>
            </a:r>
            <a:r>
              <a:rPr lang="en-US" dirty="0"/>
              <a:t> </a:t>
            </a:r>
            <a:r>
              <a:rPr lang="en-US" dirty="0" err="1"/>
              <a:t>vonsequat</a:t>
            </a:r>
            <a:endParaRPr lang="en-US" dirty="0"/>
          </a:p>
        </p:txBody>
      </p:sp>
    </p:spTree>
    <p:extLst>
      <p:ext uri="{BB962C8B-B14F-4D97-AF65-F5344CB8AC3E}">
        <p14:creationId xmlns:p14="http://schemas.microsoft.com/office/powerpoint/2010/main" val="3123706853"/>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Title Opener">
    <p:spTree>
      <p:nvGrpSpPr>
        <p:cNvPr id="1" name=""/>
        <p:cNvGrpSpPr/>
        <p:nvPr/>
      </p:nvGrpSpPr>
      <p:grpSpPr>
        <a:xfrm>
          <a:off x="0" y="0"/>
          <a:ext cx="0" cy="0"/>
          <a:chOff x="0" y="0"/>
          <a:chExt cx="0" cy="0"/>
        </a:xfrm>
      </p:grpSpPr>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5" name="Background">
            <a:extLst>
              <a:ext uri="{FF2B5EF4-FFF2-40B4-BE49-F238E27FC236}">
                <a16:creationId xmlns:a16="http://schemas.microsoft.com/office/drawing/2014/main" id="{4C1E4286-FD2F-814C-A4E5-B50094C0B6DB}"/>
              </a:ext>
            </a:extLst>
          </p:cNvPr>
          <p:cNvSpPr>
            <a:spLocks noChangeAspect="1"/>
          </p:cNvSpPr>
          <p:nvPr/>
        </p:nvSpPr>
        <p:spPr>
          <a:xfrm>
            <a:off x="0" y="0"/>
            <a:ext cx="12192000" cy="68685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US" sz="5333" b="0" i="0" dirty="0">
              <a:latin typeface="Helvetica Regular" pitchFamily="2" charset="0"/>
            </a:endParaRPr>
          </a:p>
        </p:txBody>
      </p:sp>
      <p:sp>
        <p:nvSpPr>
          <p:cNvPr id="26" name="Content Placeholder 22">
            <a:extLst>
              <a:ext uri="{FF2B5EF4-FFF2-40B4-BE49-F238E27FC236}">
                <a16:creationId xmlns:a16="http://schemas.microsoft.com/office/drawing/2014/main" id="{C424A90F-84FD-434F-AF04-DB8738AB4794}"/>
              </a:ext>
            </a:extLst>
          </p:cNvPr>
          <p:cNvSpPr>
            <a:spLocks noGrp="1"/>
          </p:cNvSpPr>
          <p:nvPr>
            <p:ph sz="quarter" idx="22" hasCustomPrompt="1"/>
          </p:nvPr>
        </p:nvSpPr>
        <p:spPr>
          <a:xfrm>
            <a:off x="853440" y="6217878"/>
            <a:ext cx="2180212" cy="222753"/>
          </a:xfrm>
          <a:prstGeom prst="rect">
            <a:avLst/>
          </a:prstGeom>
        </p:spPr>
        <p:txBody>
          <a:bodyPr wrap="none" lIns="9144" tIns="0" bIns="0" anchor="b" anchorCtr="0">
            <a:spAutoFit/>
          </a:bodyPr>
          <a:lstStyle>
            <a:lvl1pPr marL="0" indent="0">
              <a:spcBef>
                <a:spcPts val="400"/>
              </a:spcBef>
              <a:buFontTx/>
              <a:buNone/>
              <a:defRPr sz="1600" b="0" i="0">
                <a:solidFill>
                  <a:srgbClr val="898989"/>
                </a:solidFill>
                <a:latin typeface="Helvetica Regular" pitchFamily="2" charset="0"/>
              </a:defRPr>
            </a:lvl1pPr>
            <a:lvl2pPr>
              <a:defRPr sz="1600"/>
            </a:lvl2pPr>
            <a:lvl3pPr>
              <a:defRPr sz="1600"/>
            </a:lvl3pPr>
            <a:lvl4pPr>
              <a:defRPr sz="1600"/>
            </a:lvl4pPr>
            <a:lvl5pPr>
              <a:defRPr sz="1600"/>
            </a:lvl5pPr>
          </a:lstStyle>
          <a:p>
            <a:r>
              <a:rPr lang="en-US" sz="1600" dirty="0">
                <a:solidFill>
                  <a:srgbClr val="58595B"/>
                </a:solidFill>
                <a:latin typeface="Helvetica" pitchFamily="2" charset="0"/>
              </a:rPr>
              <a:t>Title, Department Name</a:t>
            </a:r>
          </a:p>
        </p:txBody>
      </p:sp>
      <p:sp>
        <p:nvSpPr>
          <p:cNvPr id="28" name="Content Placeholder 22">
            <a:extLst>
              <a:ext uri="{FF2B5EF4-FFF2-40B4-BE49-F238E27FC236}">
                <a16:creationId xmlns:a16="http://schemas.microsoft.com/office/drawing/2014/main" id="{6013CCDF-D30B-8B49-870C-487BC9166588}"/>
              </a:ext>
            </a:extLst>
          </p:cNvPr>
          <p:cNvSpPr>
            <a:spLocks noGrp="1"/>
          </p:cNvSpPr>
          <p:nvPr>
            <p:ph sz="quarter" idx="23" hasCustomPrompt="1"/>
          </p:nvPr>
        </p:nvSpPr>
        <p:spPr>
          <a:xfrm>
            <a:off x="853440" y="5974038"/>
            <a:ext cx="1503232" cy="222753"/>
          </a:xfrm>
          <a:prstGeom prst="rect">
            <a:avLst/>
          </a:prstGeom>
        </p:spPr>
        <p:txBody>
          <a:bodyPr wrap="none" lIns="9144" tIns="0" bIns="0" anchor="b" anchorCtr="0">
            <a:spAutoFit/>
          </a:bodyPr>
          <a:lstStyle>
            <a:lvl1pPr marL="0" indent="0">
              <a:spcBef>
                <a:spcPts val="400"/>
              </a:spcBef>
              <a:buFontTx/>
              <a:buNone/>
              <a:defRPr sz="1600" b="0" i="0">
                <a:solidFill>
                  <a:srgbClr val="898989"/>
                </a:solidFill>
                <a:latin typeface="Helvetica Regular" pitchFamily="2" charset="0"/>
              </a:defRPr>
            </a:lvl1pPr>
            <a:lvl2pPr>
              <a:defRPr sz="1600"/>
            </a:lvl2pPr>
            <a:lvl3pPr>
              <a:defRPr sz="1600"/>
            </a:lvl3pPr>
            <a:lvl4pPr>
              <a:defRPr sz="1600"/>
            </a:lvl4pPr>
            <a:lvl5pPr>
              <a:defRPr sz="1600"/>
            </a:lvl5pPr>
          </a:lstStyle>
          <a:p>
            <a:r>
              <a:rPr lang="en-US" sz="1600" dirty="0">
                <a:solidFill>
                  <a:srgbClr val="58595B"/>
                </a:solidFill>
                <a:latin typeface="Helvetica" pitchFamily="2" charset="0"/>
              </a:rPr>
              <a:t>Presenter Name</a:t>
            </a:r>
          </a:p>
        </p:txBody>
      </p:sp>
      <p:sp>
        <p:nvSpPr>
          <p:cNvPr id="15" name="Header rule">
            <a:extLst>
              <a:ext uri="{FF2B5EF4-FFF2-40B4-BE49-F238E27FC236}">
                <a16:creationId xmlns:a16="http://schemas.microsoft.com/office/drawing/2014/main" id="{9D6D4E19-3FBE-DF40-B8C1-98D35A8D9F51}"/>
              </a:ext>
            </a:extLst>
          </p:cNvPr>
          <p:cNvSpPr/>
          <p:nvPr/>
        </p:nvSpPr>
        <p:spPr>
          <a:xfrm>
            <a:off x="853440" y="4023360"/>
            <a:ext cx="10363200" cy="48768"/>
          </a:xfrm>
          <a:prstGeom prst="rect">
            <a:avLst/>
          </a:prstGeom>
          <a:solidFill>
            <a:srgbClr val="2C75A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1800" b="0" i="0" dirty="0">
              <a:latin typeface="Helvetica Regular" pitchFamily="2" charset="0"/>
            </a:endParaRPr>
          </a:p>
        </p:txBody>
      </p:sp>
      <p:sp>
        <p:nvSpPr>
          <p:cNvPr id="7" name="Header rule">
            <a:extLst>
              <a:ext uri="{FF2B5EF4-FFF2-40B4-BE49-F238E27FC236}">
                <a16:creationId xmlns:a16="http://schemas.microsoft.com/office/drawing/2014/main" id="{09B1960F-507A-E84C-8B64-1891B754A975}"/>
              </a:ext>
            </a:extLst>
          </p:cNvPr>
          <p:cNvSpPr/>
          <p:nvPr/>
        </p:nvSpPr>
        <p:spPr>
          <a:xfrm>
            <a:off x="853440" y="2438400"/>
            <a:ext cx="10363200" cy="48768"/>
          </a:xfrm>
          <a:prstGeom prst="rect">
            <a:avLst/>
          </a:prstGeom>
          <a:solidFill>
            <a:srgbClr val="2C75A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1800" b="0" i="0" dirty="0">
              <a:latin typeface="Helvetica Regular" pitchFamily="2" charset="0"/>
            </a:endParaRPr>
          </a:p>
        </p:txBody>
      </p:sp>
      <p:pic>
        <p:nvPicPr>
          <p:cNvPr id="3" name="logo lockup" hidden="1">
            <a:extLst>
              <a:ext uri="{FF2B5EF4-FFF2-40B4-BE49-F238E27FC236}">
                <a16:creationId xmlns:a16="http://schemas.microsoft.com/office/drawing/2014/main" id="{A0682890-AF0C-4247-AD31-1CB6F62F7850}"/>
              </a:ext>
            </a:extLst>
          </p:cNvPr>
          <p:cNvPicPr>
            <a:picLocks noChangeAspect="1"/>
          </p:cNvPicPr>
          <p:nvPr/>
        </p:nvPicPr>
        <p:blipFill>
          <a:blip r:embed="rId2"/>
          <a:stretch>
            <a:fillRect/>
          </a:stretch>
        </p:blipFill>
        <p:spPr>
          <a:xfrm>
            <a:off x="853440" y="631500"/>
            <a:ext cx="4572000" cy="508000"/>
          </a:xfrm>
          <a:prstGeom prst="rect">
            <a:avLst/>
          </a:prstGeom>
        </p:spPr>
      </p:pic>
      <p:sp>
        <p:nvSpPr>
          <p:cNvPr id="13" name="Picture Placeholder 5">
            <a:extLst>
              <a:ext uri="{FF2B5EF4-FFF2-40B4-BE49-F238E27FC236}">
                <a16:creationId xmlns:a16="http://schemas.microsoft.com/office/drawing/2014/main" id="{4C1BE7FB-0098-1444-898A-9FEDB68EF2C5}"/>
              </a:ext>
            </a:extLst>
          </p:cNvPr>
          <p:cNvSpPr>
            <a:spLocks noGrp="1"/>
          </p:cNvSpPr>
          <p:nvPr>
            <p:ph type="pic" sz="quarter" idx="24" hasCustomPrompt="1"/>
          </p:nvPr>
        </p:nvSpPr>
        <p:spPr>
          <a:xfrm>
            <a:off x="863598" y="635002"/>
            <a:ext cx="7419517" cy="1375519"/>
          </a:xfrm>
          <a:prstGeom prst="rect">
            <a:avLst/>
          </a:prstGeom>
        </p:spPr>
        <p:txBody>
          <a:bodyPr wrap="square" lIns="0" tIns="0" rIns="0" anchor="t" anchorCtr="0">
            <a:noAutofit/>
          </a:bodyPr>
          <a:lstStyle>
            <a:lvl1pPr marL="0" indent="0" algn="l">
              <a:buNone/>
              <a:defRPr sz="1333" u="none"/>
            </a:lvl1pPr>
          </a:lstStyle>
          <a:p>
            <a:r>
              <a:rPr lang="en-US" dirty="0"/>
              <a:t>Click the icon to insert the </a:t>
            </a:r>
            <a:r>
              <a:rPr lang="en-US" dirty="0" err="1"/>
              <a:t>Bxd-blk</a:t>
            </a:r>
            <a:r>
              <a:rPr lang="en-US" dirty="0"/>
              <a:t> or Boxed-</a:t>
            </a:r>
            <a:r>
              <a:rPr lang="en-US" dirty="0" err="1"/>
              <a:t>BlackType</a:t>
            </a:r>
            <a:r>
              <a:rPr lang="en-US" dirty="0"/>
              <a:t>, </a:t>
            </a:r>
            <a:r>
              <a:rPr lang="en-US" dirty="0" err="1"/>
              <a:t>svg</a:t>
            </a:r>
            <a:r>
              <a:rPr lang="en-US" dirty="0"/>
              <a:t> or </a:t>
            </a:r>
            <a:r>
              <a:rPr lang="en-US" dirty="0" err="1"/>
              <a:t>png</a:t>
            </a:r>
            <a:r>
              <a:rPr lang="en-US" dirty="0"/>
              <a:t> format version of your department logo. Follow the pink instructions.</a:t>
            </a:r>
          </a:p>
        </p:txBody>
      </p:sp>
      <p:sp>
        <p:nvSpPr>
          <p:cNvPr id="12" name="TextBox 11" hidden="1">
            <a:extLst>
              <a:ext uri="{FF2B5EF4-FFF2-40B4-BE49-F238E27FC236}">
                <a16:creationId xmlns:a16="http://schemas.microsoft.com/office/drawing/2014/main" id="{992A067E-6CB9-C14C-9A18-33F98E6EF3A7}"/>
              </a:ext>
            </a:extLst>
          </p:cNvPr>
          <p:cNvSpPr txBox="1"/>
          <p:nvPr/>
        </p:nvSpPr>
        <p:spPr>
          <a:xfrm>
            <a:off x="865632" y="633984"/>
            <a:ext cx="1066800" cy="499872"/>
          </a:xfrm>
          <a:prstGeom prst="rect">
            <a:avLst/>
          </a:prstGeom>
          <a:solidFill>
            <a:srgbClr val="FF00FF"/>
          </a:solidFill>
          <a:ln w="6350">
            <a:noFill/>
          </a:ln>
        </p:spPr>
        <p:txBody>
          <a:bodyPr wrap="square" lIns="24384" tIns="12192" rIns="24384" bIns="0" rtlCol="0" anchor="ctr" anchorCtr="1">
            <a:normAutofit fontScale="85000" lnSpcReduction="20000"/>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067" dirty="0">
                <a:solidFill>
                  <a:schemeClr val="bg1"/>
                </a:solidFill>
              </a:rPr>
              <a:t>Resize the UCLA logo to match the size &amp; position of this box</a:t>
            </a:r>
          </a:p>
        </p:txBody>
      </p:sp>
      <p:sp>
        <p:nvSpPr>
          <p:cNvPr id="6" name="Text Placeholder 5">
            <a:extLst>
              <a:ext uri="{FF2B5EF4-FFF2-40B4-BE49-F238E27FC236}">
                <a16:creationId xmlns:a16="http://schemas.microsoft.com/office/drawing/2014/main" id="{D1A3CCD6-7C87-3540-AD4F-C4E375A40A67}"/>
              </a:ext>
            </a:extLst>
          </p:cNvPr>
          <p:cNvSpPr>
            <a:spLocks noGrp="1"/>
          </p:cNvSpPr>
          <p:nvPr>
            <p:ph type="body" sz="quarter" idx="25" hasCustomPrompt="1"/>
          </p:nvPr>
        </p:nvSpPr>
        <p:spPr>
          <a:xfrm>
            <a:off x="853440" y="2194560"/>
            <a:ext cx="4474815" cy="148567"/>
          </a:xfrm>
          <a:prstGeom prst="rect">
            <a:avLst/>
          </a:prstGeom>
        </p:spPr>
        <p:txBody>
          <a:bodyPr wrap="none" lIns="18288">
            <a:spAutoFit/>
          </a:bodyPr>
          <a:lstStyle>
            <a:lvl1pPr marL="0" indent="0">
              <a:buNone/>
              <a:defRPr sz="1067" cap="all" baseline="0">
                <a:latin typeface="+mn-lt"/>
              </a:defRPr>
            </a:lvl1pPr>
            <a:lvl2pPr marL="0" indent="0">
              <a:buFont typeface="Arial" panose="020B0604020202020204" pitchFamily="34" charset="0"/>
              <a:buNone/>
              <a:defRPr sz="1067">
                <a:latin typeface="+mn-lt"/>
              </a:defRPr>
            </a:lvl2pPr>
            <a:lvl3pPr marL="484620" indent="0">
              <a:buNone/>
              <a:defRPr sz="1067">
                <a:latin typeface="+mn-lt"/>
              </a:defRPr>
            </a:lvl3pPr>
            <a:lvl4pPr marL="0" indent="0">
              <a:buNone/>
              <a:defRPr sz="1067">
                <a:latin typeface="+mn-lt"/>
              </a:defRPr>
            </a:lvl4pPr>
            <a:lvl5pPr marL="0" indent="0">
              <a:buNone/>
              <a:defRPr sz="1067">
                <a:latin typeface="+mn-lt"/>
              </a:defRPr>
            </a:lvl5pPr>
          </a:lstStyle>
          <a:p>
            <a:pPr lvl="0"/>
            <a:r>
              <a:rPr lang="en-US" dirty="0"/>
              <a:t>JOB # GOES HERE [REMOVE FOR LIVE AUDIENCE PRESENTATION]</a:t>
            </a:r>
          </a:p>
        </p:txBody>
      </p:sp>
      <p:sp>
        <p:nvSpPr>
          <p:cNvPr id="2" name="TextBox 1">
            <a:extLst>
              <a:ext uri="{FF2B5EF4-FFF2-40B4-BE49-F238E27FC236}">
                <a16:creationId xmlns:a16="http://schemas.microsoft.com/office/drawing/2014/main" id="{E2AB141D-50D8-B545-AC99-DA856384CC54}"/>
              </a:ext>
            </a:extLst>
          </p:cNvPr>
          <p:cNvSpPr txBox="1"/>
          <p:nvPr/>
        </p:nvSpPr>
        <p:spPr>
          <a:xfrm>
            <a:off x="8793019" y="406400"/>
            <a:ext cx="1902691" cy="369332"/>
          </a:xfrm>
          <a:prstGeom prst="rect">
            <a:avLst/>
          </a:prstGeom>
          <a:noFill/>
        </p:spPr>
        <p:txBody>
          <a:bodyPr wrap="square" rtlCol="0">
            <a:spAutoFit/>
          </a:bodyPr>
          <a:lstStyle/>
          <a:p>
            <a:endParaRPr lang="en-US" sz="1800" dirty="0"/>
          </a:p>
        </p:txBody>
      </p:sp>
      <p:sp>
        <p:nvSpPr>
          <p:cNvPr id="10" name="Text Placeholder 9">
            <a:extLst>
              <a:ext uri="{FF2B5EF4-FFF2-40B4-BE49-F238E27FC236}">
                <a16:creationId xmlns:a16="http://schemas.microsoft.com/office/drawing/2014/main" id="{E60C41A6-45A6-5B44-9CEC-EBB9C50F73C1}"/>
              </a:ext>
            </a:extLst>
          </p:cNvPr>
          <p:cNvSpPr>
            <a:spLocks noGrp="1"/>
          </p:cNvSpPr>
          <p:nvPr>
            <p:ph type="body" sz="quarter" idx="27" hasCustomPrompt="1"/>
          </p:nvPr>
        </p:nvSpPr>
        <p:spPr>
          <a:xfrm>
            <a:off x="4706470" y="4256635"/>
            <a:ext cx="6510169" cy="333233"/>
          </a:xfrm>
          <a:prstGeom prst="rect">
            <a:avLst/>
          </a:prstGeom>
        </p:spPr>
        <p:txBody>
          <a:bodyPr lIns="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1. GUIDES – To make sure guides are visible, inside the View ribbon, click the Guides checkbox. Then click the icon inside the picture frame to add your logo.</a:t>
            </a:r>
          </a:p>
        </p:txBody>
      </p:sp>
      <p:sp>
        <p:nvSpPr>
          <p:cNvPr id="22" name="Text Placeholder 9">
            <a:extLst>
              <a:ext uri="{FF2B5EF4-FFF2-40B4-BE49-F238E27FC236}">
                <a16:creationId xmlns:a16="http://schemas.microsoft.com/office/drawing/2014/main" id="{A7DA1E21-D79E-F544-A510-7244E006EC4A}"/>
              </a:ext>
            </a:extLst>
          </p:cNvPr>
          <p:cNvSpPr>
            <a:spLocks noGrp="1"/>
          </p:cNvSpPr>
          <p:nvPr>
            <p:ph type="body" sz="quarter" idx="28" hasCustomPrompt="1"/>
          </p:nvPr>
        </p:nvSpPr>
        <p:spPr>
          <a:xfrm>
            <a:off x="4706470" y="4700563"/>
            <a:ext cx="6510169" cy="333233"/>
          </a:xfrm>
          <a:prstGeom prst="rect">
            <a:avLst/>
          </a:prstGeom>
        </p:spPr>
        <p:txBody>
          <a:bodyPr lIns="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2. QUALITY – For the sharpest image, we recommend selecting your logo from the </a:t>
            </a:r>
            <a:r>
              <a:rPr lang="en-US" dirty="0" err="1"/>
              <a:t>svg</a:t>
            </a:r>
            <a:r>
              <a:rPr lang="en-US" dirty="0"/>
              <a:t> folder. Insert the </a:t>
            </a:r>
            <a:r>
              <a:rPr lang="en-US" dirty="0" err="1"/>
              <a:t>Bxd-blk</a:t>
            </a:r>
            <a:r>
              <a:rPr lang="en-US" dirty="0"/>
              <a:t> or Boxed-</a:t>
            </a:r>
            <a:r>
              <a:rPr lang="en-US" dirty="0" err="1"/>
              <a:t>BlackType</a:t>
            </a:r>
            <a:r>
              <a:rPr lang="en-US" dirty="0"/>
              <a:t> version and it will appear in the picture frame.</a:t>
            </a:r>
          </a:p>
        </p:txBody>
      </p:sp>
      <p:sp>
        <p:nvSpPr>
          <p:cNvPr id="23" name="Text Placeholder 9">
            <a:extLst>
              <a:ext uri="{FF2B5EF4-FFF2-40B4-BE49-F238E27FC236}">
                <a16:creationId xmlns:a16="http://schemas.microsoft.com/office/drawing/2014/main" id="{624A8DDF-AAAB-5F4B-94B6-2B8F1EAAD0A7}"/>
              </a:ext>
            </a:extLst>
          </p:cNvPr>
          <p:cNvSpPr>
            <a:spLocks noGrp="1"/>
          </p:cNvSpPr>
          <p:nvPr>
            <p:ph type="body" sz="quarter" idx="29" hasCustomPrompt="1"/>
          </p:nvPr>
        </p:nvSpPr>
        <p:spPr>
          <a:xfrm>
            <a:off x="4706470" y="5144491"/>
            <a:ext cx="6510169" cy="955048"/>
          </a:xfrm>
          <a:prstGeom prst="rect">
            <a:avLst/>
          </a:prstGeom>
        </p:spPr>
        <p:txBody>
          <a:bodyPr lIns="0" tIns="45720" rIns="91440" bIns="4572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lvl="0"/>
            <a:r>
              <a:rPr lang="en-US" dirty="0"/>
              <a:t>3. SCALE – With the picture frame selected, inside the Graphic Format ribbon, click the Format Pane. Click the Size and Properties icon and open the Size section. Make sure the boxes for Lock aspect ratio and Relative to original picture size are checked. Click the RESET button to resize the logo in the frame. Continue resizing using the scaling arrows if necessary. The blue UCLA logo box should match up with the top and bottom guides.</a:t>
            </a:r>
          </a:p>
        </p:txBody>
      </p:sp>
      <p:sp>
        <p:nvSpPr>
          <p:cNvPr id="24" name="Text Placeholder 9">
            <a:extLst>
              <a:ext uri="{FF2B5EF4-FFF2-40B4-BE49-F238E27FC236}">
                <a16:creationId xmlns:a16="http://schemas.microsoft.com/office/drawing/2014/main" id="{780DC648-A60E-984C-B078-E1226FC92945}"/>
              </a:ext>
            </a:extLst>
          </p:cNvPr>
          <p:cNvSpPr>
            <a:spLocks noGrp="1"/>
          </p:cNvSpPr>
          <p:nvPr>
            <p:ph type="body" sz="quarter" idx="30" hasCustomPrompt="1"/>
          </p:nvPr>
        </p:nvSpPr>
        <p:spPr>
          <a:xfrm>
            <a:off x="4706470" y="6208237"/>
            <a:ext cx="6510169" cy="167140"/>
          </a:xfrm>
          <a:prstGeom prst="rect">
            <a:avLst/>
          </a:prstGeom>
        </p:spPr>
        <p:txBody>
          <a:bodyPr lIns="0"/>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C28FC"/>
                </a:solidFill>
              </a:defRPr>
            </a:lvl1pPr>
          </a:lstStyle>
          <a:p>
            <a:pPr lvl="0"/>
            <a:r>
              <a:rPr lang="en-US" dirty="0"/>
              <a:t>4. POSITION – Align the blue UCLA logo box to meet the left guide. </a:t>
            </a:r>
          </a:p>
        </p:txBody>
      </p:sp>
      <p:sp>
        <p:nvSpPr>
          <p:cNvPr id="8" name="Text Placeholder 7">
            <a:extLst>
              <a:ext uri="{FF2B5EF4-FFF2-40B4-BE49-F238E27FC236}">
                <a16:creationId xmlns:a16="http://schemas.microsoft.com/office/drawing/2014/main" id="{2FA6F6D3-C084-D543-B260-D6C73FE285CF}"/>
              </a:ext>
            </a:extLst>
          </p:cNvPr>
          <p:cNvSpPr>
            <a:spLocks noGrp="1"/>
          </p:cNvSpPr>
          <p:nvPr>
            <p:ph type="body" sz="quarter" idx="31" hasCustomPrompt="1"/>
          </p:nvPr>
        </p:nvSpPr>
        <p:spPr>
          <a:xfrm>
            <a:off x="853440" y="2523744"/>
            <a:ext cx="10363200" cy="1470061"/>
          </a:xfrm>
          <a:prstGeom prst="rect">
            <a:avLst/>
          </a:prstGeom>
        </p:spPr>
        <p:txBody>
          <a:bodyPr wrap="square" anchor="ctr" anchorCtr="0">
            <a:spAutoFit/>
          </a:bodyPr>
          <a:lstStyle>
            <a:lvl1pPr marL="0" indent="0">
              <a:buNone/>
              <a:defRPr sz="4800" b="1">
                <a:latin typeface="+mj-lt"/>
              </a:defRPr>
            </a:lvl1pPr>
            <a:lvl2pPr marL="0" indent="0">
              <a:buFont typeface="Arial" panose="020B0604020202020204" pitchFamily="34" charset="0"/>
              <a:buNone/>
              <a:defRPr sz="4800" b="1">
                <a:latin typeface="+mj-lt"/>
              </a:defRPr>
            </a:lvl2pPr>
            <a:lvl3pPr marL="484620" indent="0">
              <a:buNone/>
              <a:defRPr sz="4800" b="1">
                <a:latin typeface="+mj-lt"/>
              </a:defRPr>
            </a:lvl3pPr>
            <a:lvl4pPr marL="0" indent="0">
              <a:buNone/>
              <a:defRPr sz="4800" b="1">
                <a:latin typeface="+mj-lt"/>
              </a:defRPr>
            </a:lvl4pPr>
            <a:lvl5pPr marL="0" indent="0">
              <a:buNone/>
              <a:defRPr sz="4800" b="1">
                <a:latin typeface="+mj-lt"/>
              </a:defRPr>
            </a:lvl5pPr>
          </a:lstStyle>
          <a:p>
            <a:pPr lvl="0"/>
            <a:r>
              <a:rPr lang="en-US" dirty="0"/>
              <a:t>Presentation Opener Title</a:t>
            </a:r>
          </a:p>
          <a:p>
            <a:pPr lvl="0"/>
            <a:r>
              <a:rPr lang="en-US" dirty="0"/>
              <a:t>Goes Here</a:t>
            </a:r>
          </a:p>
        </p:txBody>
      </p:sp>
      <p:sp>
        <p:nvSpPr>
          <p:cNvPr id="19" name="TextBox 18" hidden="1">
            <a:extLst>
              <a:ext uri="{FF2B5EF4-FFF2-40B4-BE49-F238E27FC236}">
                <a16:creationId xmlns:a16="http://schemas.microsoft.com/office/drawing/2014/main" id="{DAEABCCE-008D-444A-9E36-5D3414A07090}"/>
              </a:ext>
            </a:extLst>
          </p:cNvPr>
          <p:cNvSpPr txBox="1"/>
          <p:nvPr/>
        </p:nvSpPr>
        <p:spPr>
          <a:xfrm>
            <a:off x="865632" y="633984"/>
            <a:ext cx="1066800" cy="499872"/>
          </a:xfrm>
          <a:prstGeom prst="rect">
            <a:avLst/>
          </a:prstGeom>
          <a:solidFill>
            <a:srgbClr val="FF00FF"/>
          </a:solidFill>
          <a:ln w="6350">
            <a:noFill/>
          </a:ln>
        </p:spPr>
        <p:txBody>
          <a:bodyPr wrap="square" lIns="24384" tIns="12192" rIns="24384" bIns="0" rtlCol="0" anchor="ctr" anchorCtr="1">
            <a:normAutofit fontScale="85000" lnSpcReduction="20000"/>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067" dirty="0">
                <a:solidFill>
                  <a:schemeClr val="bg1"/>
                </a:solidFill>
              </a:rPr>
              <a:t>Resize the UCLA logo to match the size &amp; position of this box</a:t>
            </a:r>
          </a:p>
        </p:txBody>
      </p:sp>
      <p:sp>
        <p:nvSpPr>
          <p:cNvPr id="20" name="TextBox 19">
            <a:extLst>
              <a:ext uri="{FF2B5EF4-FFF2-40B4-BE49-F238E27FC236}">
                <a16:creationId xmlns:a16="http://schemas.microsoft.com/office/drawing/2014/main" id="{7B98486D-C649-D848-B5F6-E86CD5336334}"/>
              </a:ext>
            </a:extLst>
          </p:cNvPr>
          <p:cNvSpPr txBox="1"/>
          <p:nvPr/>
        </p:nvSpPr>
        <p:spPr>
          <a:xfrm>
            <a:off x="8793019" y="406400"/>
            <a:ext cx="1902691" cy="369332"/>
          </a:xfrm>
          <a:prstGeom prst="rect">
            <a:avLst/>
          </a:prstGeom>
          <a:noFill/>
        </p:spPr>
        <p:txBody>
          <a:bodyPr wrap="square" rtlCol="0">
            <a:spAutoFit/>
          </a:bodyPr>
          <a:lstStyle/>
          <a:p>
            <a:endParaRPr lang="en-US" sz="1800" dirty="0"/>
          </a:p>
        </p:txBody>
      </p:sp>
    </p:spTree>
    <p:extLst>
      <p:ext uri="{BB962C8B-B14F-4D97-AF65-F5344CB8AC3E}">
        <p14:creationId xmlns:p14="http://schemas.microsoft.com/office/powerpoint/2010/main" val="148779227"/>
      </p:ext>
    </p:extLst>
  </p:cSld>
  <p:clrMapOvr>
    <a:masterClrMapping/>
  </p:clrMapOvr>
  <p:extLst>
    <p:ext uri="{DCECCB84-F9BA-43D5-87BE-67443E8EF086}">
      <p15:sldGuideLst xmlns:p15="http://schemas.microsoft.com/office/powerpoint/2012/main">
        <p15:guide id="5" orient="horz" pos="300">
          <p15:clr>
            <a:srgbClr val="FBAE40"/>
          </p15:clr>
        </p15:guide>
        <p15:guide id="6" orient="horz" pos="540">
          <p15:clr>
            <a:srgbClr val="FBAE40"/>
          </p15:clr>
        </p15:guide>
        <p15:guide id="7" pos="408">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sp>
        <p:nvSpPr>
          <p:cNvPr id="5" name="Background">
            <a:extLst>
              <a:ext uri="{FF2B5EF4-FFF2-40B4-BE49-F238E27FC236}">
                <a16:creationId xmlns:a16="http://schemas.microsoft.com/office/drawing/2014/main" id="{4C1E4286-FD2F-814C-A4E5-B50094C0B6DB}"/>
              </a:ext>
            </a:extLst>
          </p:cNvPr>
          <p:cNvSpPr/>
          <p:nvPr/>
        </p:nvSpPr>
        <p:spPr>
          <a:xfrm>
            <a:off x="0" y="0"/>
            <a:ext cx="12192000" cy="60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US" sz="5333" b="0" i="0" dirty="0">
              <a:latin typeface="Helvetica Regular" pitchFamily="2" charset="0"/>
            </a:endParaRPr>
          </a:p>
        </p:txBody>
      </p:sp>
      <p:graphicFrame>
        <p:nvGraphicFramePr>
          <p:cNvPr id="11" name="Table 10" hidden="1">
            <a:extLst>
              <a:ext uri="{FF2B5EF4-FFF2-40B4-BE49-F238E27FC236}">
                <a16:creationId xmlns:a16="http://schemas.microsoft.com/office/drawing/2014/main" id="{A59B268B-FC1E-1745-BAE9-3F02C5965F2C}"/>
              </a:ext>
            </a:extLst>
          </p:cNvPr>
          <p:cNvGraphicFramePr>
            <a:graphicFrameLocks noGrp="1"/>
          </p:cNvGraphicFramePr>
          <p:nvPr>
            <p:extLst>
              <p:ext uri="{D42A27DB-BD31-4B8C-83A1-F6EECF244321}">
                <p14:modId xmlns:p14="http://schemas.microsoft.com/office/powerpoint/2010/main" val="3113960386"/>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4" name="Text Placeholder 3">
            <a:extLst>
              <a:ext uri="{FF2B5EF4-FFF2-40B4-BE49-F238E27FC236}">
                <a16:creationId xmlns:a16="http://schemas.microsoft.com/office/drawing/2014/main" id="{DF2C5F55-93C0-9344-9E3D-94935F3D2760}"/>
              </a:ext>
            </a:extLst>
          </p:cNvPr>
          <p:cNvSpPr>
            <a:spLocks noGrp="1"/>
          </p:cNvSpPr>
          <p:nvPr>
            <p:ph type="body" sz="quarter" idx="20" hasCustomPrompt="1"/>
          </p:nvPr>
        </p:nvSpPr>
        <p:spPr>
          <a:xfrm>
            <a:off x="853439" y="3535680"/>
            <a:ext cx="10363200" cy="297069"/>
          </a:xfrm>
          <a:prstGeom prst="rect">
            <a:avLst/>
          </a:prstGeom>
        </p:spPr>
        <p:txBody>
          <a:bodyPr>
            <a:spAutoFit/>
          </a:bodyPr>
          <a:lstStyle>
            <a:lvl1pPr marL="0" indent="0">
              <a:buFontTx/>
              <a:buNone/>
              <a:defRPr sz="2133" b="1" i="0" cap="all" baseline="0">
                <a:latin typeface="Helvetica" pitchFamily="2" charset="0"/>
              </a:defRPr>
            </a:lvl1pPr>
            <a:lvl2pPr>
              <a:buFontTx/>
              <a:buNone/>
              <a:defRPr b="1"/>
            </a:lvl2pPr>
            <a:lvl3pPr marL="914377" indent="0">
              <a:buFontTx/>
              <a:buNone/>
              <a:defRPr b="1"/>
            </a:lvl3pPr>
            <a:lvl4pPr marL="1371566" indent="0">
              <a:buFontTx/>
              <a:buNone/>
              <a:defRPr b="1"/>
            </a:lvl4pPr>
            <a:lvl5pPr marL="1828754" indent="0">
              <a:buFontTx/>
              <a:buNone/>
              <a:defRPr b="1"/>
            </a:lvl5pPr>
          </a:lstStyle>
          <a:p>
            <a:pPr lvl="0"/>
            <a:r>
              <a:rPr lang="en-US" dirty="0"/>
              <a:t>ADDITIONAL TEXT GOES HERE </a:t>
            </a:r>
          </a:p>
        </p:txBody>
      </p:sp>
      <p:sp>
        <p:nvSpPr>
          <p:cNvPr id="3" name="TextBox 2">
            <a:extLst>
              <a:ext uri="{FF2B5EF4-FFF2-40B4-BE49-F238E27FC236}">
                <a16:creationId xmlns:a16="http://schemas.microsoft.com/office/drawing/2014/main" id="{5F64B9DE-6557-C54A-BF36-8E798604EA3F}"/>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Section Divider</a:t>
            </a:r>
          </a:p>
        </p:txBody>
      </p:sp>
      <p:sp>
        <p:nvSpPr>
          <p:cNvPr id="7" name="Header rule">
            <a:extLst>
              <a:ext uri="{FF2B5EF4-FFF2-40B4-BE49-F238E27FC236}">
                <a16:creationId xmlns:a16="http://schemas.microsoft.com/office/drawing/2014/main" id="{09B1960F-507A-E84C-8B64-1891B754A975}"/>
              </a:ext>
            </a:extLst>
          </p:cNvPr>
          <p:cNvSpPr/>
          <p:nvPr/>
        </p:nvSpPr>
        <p:spPr>
          <a:xfrm>
            <a:off x="853440" y="3291840"/>
            <a:ext cx="10363200" cy="48768"/>
          </a:xfrm>
          <a:prstGeom prst="rect">
            <a:avLst/>
          </a:prstGeom>
          <a:solidFill>
            <a:srgbClr val="2C75A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1800" b="0" i="0" dirty="0">
              <a:latin typeface="Helvetica Regular" pitchFamily="2" charset="0"/>
            </a:endParaRPr>
          </a:p>
        </p:txBody>
      </p:sp>
      <p:graphicFrame>
        <p:nvGraphicFramePr>
          <p:cNvPr id="9" name="Table 8" hidden="1">
            <a:extLst>
              <a:ext uri="{FF2B5EF4-FFF2-40B4-BE49-F238E27FC236}">
                <a16:creationId xmlns:a16="http://schemas.microsoft.com/office/drawing/2014/main" id="{D23CA481-98CA-0745-833B-EFD0DBCDDA4E}"/>
              </a:ext>
            </a:extLst>
          </p:cNvPr>
          <p:cNvGraphicFramePr>
            <a:graphicFrameLocks noGrp="1"/>
          </p:cNvGraphicFramePr>
          <p:nvPr>
            <p:extLst>
              <p:ext uri="{D42A27DB-BD31-4B8C-83A1-F6EECF244321}">
                <p14:modId xmlns:p14="http://schemas.microsoft.com/office/powerpoint/2010/main" val="3279498072"/>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10" name="TextBox 9">
            <a:extLst>
              <a:ext uri="{FF2B5EF4-FFF2-40B4-BE49-F238E27FC236}">
                <a16:creationId xmlns:a16="http://schemas.microsoft.com/office/drawing/2014/main" id="{4E4989E6-36D9-5E4D-A8F4-C8D9759B609B}"/>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Section Divider</a:t>
            </a:r>
          </a:p>
        </p:txBody>
      </p:sp>
      <p:graphicFrame>
        <p:nvGraphicFramePr>
          <p:cNvPr id="12" name="Table 11" hidden="1">
            <a:extLst>
              <a:ext uri="{FF2B5EF4-FFF2-40B4-BE49-F238E27FC236}">
                <a16:creationId xmlns:a16="http://schemas.microsoft.com/office/drawing/2014/main" id="{EF7DC21F-99F8-4F48-9203-63793CFF7D9C}"/>
              </a:ext>
            </a:extLst>
          </p:cNvPr>
          <p:cNvGraphicFramePr>
            <a:graphicFrameLocks noGrp="1"/>
          </p:cNvGraphicFramePr>
          <p:nvPr>
            <p:extLst>
              <p:ext uri="{D42A27DB-BD31-4B8C-83A1-F6EECF244321}">
                <p14:modId xmlns:p14="http://schemas.microsoft.com/office/powerpoint/2010/main" val="4083986431"/>
              </p:ext>
            </p:extLst>
          </p:nvPr>
        </p:nvGraphicFramePr>
        <p:xfrm>
          <a:off x="853440" y="2377440"/>
          <a:ext cx="10363200" cy="902208"/>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902208">
                <a:tc>
                  <a:txBody>
                    <a:bodyPr/>
                    <a:lstStyle/>
                    <a:p>
                      <a:pPr>
                        <a:lnSpc>
                          <a:spcPct val="100000"/>
                        </a:lnSpc>
                      </a:pPr>
                      <a:r>
                        <a:rPr lang="en-US" sz="4800" b="1" dirty="0">
                          <a:ln>
                            <a:noFill/>
                          </a:ln>
                          <a:solidFill>
                            <a:srgbClr val="58595B"/>
                          </a:solidFill>
                          <a:latin typeface="Helvetica" pitchFamily="2" charset="0"/>
                          <a:cs typeface="Arial" panose="020B0604020202020204" pitchFamily="34" charset="0"/>
                        </a:rPr>
                        <a:t>Thank You</a:t>
                      </a:r>
                      <a:endParaRPr lang="en-US" sz="4800" dirty="0">
                        <a:ln>
                          <a:noFill/>
                        </a:ln>
                      </a:endParaRPr>
                    </a:p>
                  </a:txBody>
                  <a:tcPr marL="60960" marR="121920" marT="121920" marB="48768">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sp>
        <p:nvSpPr>
          <p:cNvPr id="13" name="TextBox 12">
            <a:extLst>
              <a:ext uri="{FF2B5EF4-FFF2-40B4-BE49-F238E27FC236}">
                <a16:creationId xmlns:a16="http://schemas.microsoft.com/office/drawing/2014/main" id="{39DA3775-34D5-1E49-AF02-9E34A316EF51}"/>
              </a:ext>
            </a:extLst>
          </p:cNvPr>
          <p:cNvSpPr txBox="1"/>
          <p:nvPr/>
        </p:nvSpPr>
        <p:spPr>
          <a:xfrm>
            <a:off x="853440" y="2499360"/>
            <a:ext cx="10363200" cy="738664"/>
          </a:xfrm>
          <a:prstGeom prst="rect">
            <a:avLst/>
          </a:prstGeom>
          <a:noFill/>
        </p:spPr>
        <p:txBody>
          <a:bodyPr wrap="square" lIns="0" tIns="0" rIns="0" bIns="0" rtlCol="0" anchor="b" anchorCtr="0">
            <a:spAutoFit/>
          </a:bodyPr>
          <a:lstStyle/>
          <a:p>
            <a:r>
              <a:rPr lang="en-US" sz="4800" b="1" i="0" baseline="0" dirty="0">
                <a:solidFill>
                  <a:srgbClr val="58595B"/>
                </a:solidFill>
                <a:latin typeface="Helvetica" pitchFamily="2" charset="0"/>
              </a:rPr>
              <a:t>Section Divider</a:t>
            </a:r>
          </a:p>
        </p:txBody>
      </p:sp>
    </p:spTree>
    <p:extLst>
      <p:ext uri="{BB962C8B-B14F-4D97-AF65-F5344CB8AC3E}">
        <p14:creationId xmlns:p14="http://schemas.microsoft.com/office/powerpoint/2010/main" val="480713077"/>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Header w/copy">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BA3E27AB-E22C-2E4F-A3EA-44DAE3ABD63C}"/>
              </a:ext>
            </a:extLst>
          </p:cNvPr>
          <p:cNvSpPr>
            <a:spLocks noGrp="1"/>
          </p:cNvSpPr>
          <p:nvPr>
            <p:ph type="body" sz="quarter" idx="13" hasCustomPrompt="1"/>
          </p:nvPr>
        </p:nvSpPr>
        <p:spPr>
          <a:xfrm>
            <a:off x="1463040" y="2072640"/>
            <a:ext cx="9144000" cy="777200"/>
          </a:xfrm>
          <a:prstGeom prst="rect">
            <a:avLst/>
          </a:prstGeom>
        </p:spPr>
        <p:txBody>
          <a:bodyPr>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24" name="Text Placeholder 23">
            <a:extLst>
              <a:ext uri="{FF2B5EF4-FFF2-40B4-BE49-F238E27FC236}">
                <a16:creationId xmlns:a16="http://schemas.microsoft.com/office/drawing/2014/main" id="{B75E8B6C-2945-AB43-B572-F1D51C630C53}"/>
              </a:ext>
            </a:extLst>
          </p:cNvPr>
          <p:cNvSpPr>
            <a:spLocks noGrp="1"/>
          </p:cNvSpPr>
          <p:nvPr>
            <p:ph type="body" sz="quarter" idx="15" hasCustomPrompt="1"/>
          </p:nvPr>
        </p:nvSpPr>
        <p:spPr>
          <a:xfrm>
            <a:off x="1463040" y="1584960"/>
            <a:ext cx="9144000" cy="287259"/>
          </a:xfrm>
          <a:prstGeom prst="rect">
            <a:avLst/>
          </a:prstGeom>
        </p:spPr>
        <p:txBody>
          <a:bodyPr>
            <a:spAutoFit/>
          </a:bodyPr>
          <a:lstStyle>
            <a:lvl1pPr marL="0" indent="0">
              <a:lnSpc>
                <a:spcPct val="100000"/>
              </a:lnSpc>
              <a:buFontTx/>
              <a:buNone/>
              <a:defRPr b="1" i="0" cap="all" baseline="0">
                <a:latin typeface="Helvetica" pitchFamily="2" charset="0"/>
              </a:defRPr>
            </a:lvl1pPr>
          </a:lstStyle>
          <a:p>
            <a:pPr lvl="0"/>
            <a:r>
              <a:rPr lang="en-US" dirty="0"/>
              <a:t>SUBHEAD</a:t>
            </a:r>
          </a:p>
        </p:txBody>
      </p:sp>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3" name="Title 2">
            <a:extLst>
              <a:ext uri="{FF2B5EF4-FFF2-40B4-BE49-F238E27FC236}">
                <a16:creationId xmlns:a16="http://schemas.microsoft.com/office/drawing/2014/main" id="{8B117F2E-F782-844A-A783-F9F40B77A93D}"/>
              </a:ext>
            </a:extLst>
          </p:cNvPr>
          <p:cNvSpPr>
            <a:spLocks noGrp="1"/>
          </p:cNvSpPr>
          <p:nvPr>
            <p:ph type="title" hasCustomPrompt="1"/>
          </p:nvPr>
        </p:nvSpPr>
        <p:spPr>
          <a:xfrm>
            <a:off x="853436" y="489869"/>
            <a:ext cx="10363200" cy="519972"/>
          </a:xfrm>
        </p:spPr>
        <p:txBody>
          <a:bodyPr anchor="b" anchorCtr="0"/>
          <a:lstStyle/>
          <a:p>
            <a:r>
              <a:rPr lang="en-US" dirty="0"/>
              <a:t>Header w/copy</a:t>
            </a:r>
          </a:p>
        </p:txBody>
      </p:sp>
    </p:spTree>
    <p:extLst>
      <p:ext uri="{BB962C8B-B14F-4D97-AF65-F5344CB8AC3E}">
        <p14:creationId xmlns:p14="http://schemas.microsoft.com/office/powerpoint/2010/main" val="2960256638"/>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Header w/bullets">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BA3E27AB-E22C-2E4F-A3EA-44DAE3ABD63C}"/>
              </a:ext>
            </a:extLst>
          </p:cNvPr>
          <p:cNvSpPr>
            <a:spLocks noGrp="1"/>
          </p:cNvSpPr>
          <p:nvPr>
            <p:ph type="body" sz="quarter" idx="13" hasCustomPrompt="1"/>
          </p:nvPr>
        </p:nvSpPr>
        <p:spPr>
          <a:xfrm>
            <a:off x="1463040" y="2072640"/>
            <a:ext cx="9144000" cy="777200"/>
          </a:xfrm>
          <a:prstGeom prst="rect">
            <a:avLst/>
          </a:prstGeom>
        </p:spPr>
        <p:txBody>
          <a:bodyPr>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24" name="Text Placeholder 23">
            <a:extLst>
              <a:ext uri="{FF2B5EF4-FFF2-40B4-BE49-F238E27FC236}">
                <a16:creationId xmlns:a16="http://schemas.microsoft.com/office/drawing/2014/main" id="{B75E8B6C-2945-AB43-B572-F1D51C630C53}"/>
              </a:ext>
            </a:extLst>
          </p:cNvPr>
          <p:cNvSpPr>
            <a:spLocks noGrp="1"/>
          </p:cNvSpPr>
          <p:nvPr>
            <p:ph type="body" sz="quarter" idx="15" hasCustomPrompt="1"/>
          </p:nvPr>
        </p:nvSpPr>
        <p:spPr>
          <a:xfrm>
            <a:off x="1463040" y="1584960"/>
            <a:ext cx="9144000" cy="287259"/>
          </a:xfrm>
          <a:prstGeom prst="rect">
            <a:avLst/>
          </a:prstGeom>
        </p:spPr>
        <p:txBody>
          <a:bodyPr>
            <a:spAutoFit/>
          </a:bodyPr>
          <a:lstStyle>
            <a:lvl1pPr marL="0" indent="0">
              <a:lnSpc>
                <a:spcPct val="100000"/>
              </a:lnSpc>
              <a:buFontTx/>
              <a:buNone/>
              <a:defRPr b="1" i="0" cap="all" baseline="0">
                <a:latin typeface="Helvetica" pitchFamily="2" charset="0"/>
              </a:defRPr>
            </a:lvl1pPr>
          </a:lstStyle>
          <a:p>
            <a:pPr lvl="0"/>
            <a:r>
              <a:rPr lang="en-US" dirty="0"/>
              <a:t>SUBHEAD</a:t>
            </a:r>
          </a:p>
        </p:txBody>
      </p:sp>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4" name="Title 3">
            <a:extLst>
              <a:ext uri="{FF2B5EF4-FFF2-40B4-BE49-F238E27FC236}">
                <a16:creationId xmlns:a16="http://schemas.microsoft.com/office/drawing/2014/main" id="{34576D38-1D07-4944-9AE7-710415891258}"/>
              </a:ext>
            </a:extLst>
          </p:cNvPr>
          <p:cNvSpPr>
            <a:spLocks noGrp="1"/>
          </p:cNvSpPr>
          <p:nvPr>
            <p:ph type="title" hasCustomPrompt="1"/>
          </p:nvPr>
        </p:nvSpPr>
        <p:spPr/>
        <p:txBody>
          <a:bodyPr/>
          <a:lstStyle/>
          <a:p>
            <a:r>
              <a:rPr lang="en-US" dirty="0"/>
              <a:t>Header w/copy and bullets</a:t>
            </a:r>
          </a:p>
        </p:txBody>
      </p:sp>
      <p:sp>
        <p:nvSpPr>
          <p:cNvPr id="5" name="Text Placeholder 4">
            <a:extLst>
              <a:ext uri="{FF2B5EF4-FFF2-40B4-BE49-F238E27FC236}">
                <a16:creationId xmlns:a16="http://schemas.microsoft.com/office/drawing/2014/main" id="{FEB3799F-3DE7-0C45-B34C-091D879B69B2}"/>
              </a:ext>
            </a:extLst>
          </p:cNvPr>
          <p:cNvSpPr>
            <a:spLocks noGrp="1"/>
          </p:cNvSpPr>
          <p:nvPr>
            <p:ph type="body" sz="quarter" idx="21" hasCustomPrompt="1"/>
          </p:nvPr>
        </p:nvSpPr>
        <p:spPr>
          <a:xfrm>
            <a:off x="1463041" y="3048001"/>
            <a:ext cx="9144000" cy="518519"/>
          </a:xfrm>
        </p:spPr>
        <p:txBody>
          <a:bodyPr lIns="365760">
            <a:spAutoFit/>
          </a:bodyPr>
          <a:lstStyle>
            <a:lvl1pPr>
              <a:defRPr/>
            </a:lvl1pPr>
          </a:lstStyle>
          <a:p>
            <a:pPr lvl="0"/>
            <a:r>
              <a:rPr lang="en-US" dirty="0"/>
              <a:t>Most bulleted slides should have no more than 5 bullets with only about 5-6 words per bullet.</a:t>
            </a:r>
          </a:p>
        </p:txBody>
      </p:sp>
    </p:spTree>
    <p:extLst>
      <p:ext uri="{BB962C8B-B14F-4D97-AF65-F5344CB8AC3E}">
        <p14:creationId xmlns:p14="http://schemas.microsoft.com/office/powerpoint/2010/main" val="3092981736"/>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Header w/two columns">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BA3E27AB-E22C-2E4F-A3EA-44DAE3ABD63C}"/>
              </a:ext>
            </a:extLst>
          </p:cNvPr>
          <p:cNvSpPr>
            <a:spLocks noGrp="1"/>
          </p:cNvSpPr>
          <p:nvPr>
            <p:ph type="body" sz="quarter" idx="13" hasCustomPrompt="1"/>
          </p:nvPr>
        </p:nvSpPr>
        <p:spPr>
          <a:xfrm>
            <a:off x="1463040" y="2072640"/>
            <a:ext cx="4511040" cy="1552989"/>
          </a:xfrm>
          <a:prstGeom prst="rect">
            <a:avLst/>
          </a:prstGeom>
        </p:spPr>
        <p:txBody>
          <a:bodyPr>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24" name="Text Placeholder 23">
            <a:extLst>
              <a:ext uri="{FF2B5EF4-FFF2-40B4-BE49-F238E27FC236}">
                <a16:creationId xmlns:a16="http://schemas.microsoft.com/office/drawing/2014/main" id="{B75E8B6C-2945-AB43-B572-F1D51C630C53}"/>
              </a:ext>
            </a:extLst>
          </p:cNvPr>
          <p:cNvSpPr>
            <a:spLocks noGrp="1"/>
          </p:cNvSpPr>
          <p:nvPr>
            <p:ph type="body" sz="quarter" idx="15" hasCustomPrompt="1"/>
          </p:nvPr>
        </p:nvSpPr>
        <p:spPr>
          <a:xfrm>
            <a:off x="1463040" y="1584960"/>
            <a:ext cx="4511040" cy="287259"/>
          </a:xfrm>
          <a:prstGeom prst="rect">
            <a:avLst/>
          </a:prstGeom>
        </p:spPr>
        <p:txBody>
          <a:bodyPr>
            <a:spAutoFit/>
          </a:bodyPr>
          <a:lstStyle>
            <a:lvl1pPr marL="0" indent="0">
              <a:lnSpc>
                <a:spcPct val="100000"/>
              </a:lnSpc>
              <a:buFontTx/>
              <a:buNone/>
              <a:defRPr b="1" i="0" cap="all" baseline="0">
                <a:latin typeface="Helvetica" pitchFamily="2" charset="0"/>
              </a:defRPr>
            </a:lvl1pPr>
          </a:lstStyle>
          <a:p>
            <a:pPr lvl="0"/>
            <a:r>
              <a:rPr lang="en-US" dirty="0"/>
              <a:t>Column One Subhead</a:t>
            </a:r>
          </a:p>
        </p:txBody>
      </p:sp>
      <p:sp>
        <p:nvSpPr>
          <p:cNvPr id="30" name="Date Placeholder 29">
            <a:extLst>
              <a:ext uri="{FF2B5EF4-FFF2-40B4-BE49-F238E27FC236}">
                <a16:creationId xmlns:a16="http://schemas.microsoft.com/office/drawing/2014/main" id="{1F6F2740-8429-6B4A-A574-66C4F5DDF862}"/>
              </a:ext>
            </a:extLst>
          </p:cNvPr>
          <p:cNvSpPr>
            <a:spLocks noGrp="1"/>
          </p:cNvSpPr>
          <p:nvPr>
            <p:ph type="dt" sz="half" idx="18"/>
          </p:nvPr>
        </p:nvSpPr>
        <p:spPr/>
        <p:txBody>
          <a:bodyPr/>
          <a:lstStyle/>
          <a:p>
            <a:fld id="{8AAF88F5-F81A-EA4F-B066-7AE83AA4FAA9}" type="datetimeFigureOut">
              <a:rPr lang="en-US" smtClean="0"/>
              <a:t>8/21/26</a:t>
            </a:fld>
            <a:endParaRPr lang="en-US"/>
          </a:p>
        </p:txBody>
      </p:sp>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fld id="{F114CDC3-9E22-AF4C-8D2B-4B9CC09A5AA0}" type="slidenum">
              <a:rPr lang="en-US" smtClean="0"/>
              <a:t>‹#›</a:t>
            </a:fld>
            <a:endParaRPr lang="en-US"/>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6705600" y="2072640"/>
            <a:ext cx="4511040" cy="1552989"/>
          </a:xfrm>
          <a:prstGeom prst="rect">
            <a:avLst/>
          </a:prstGeom>
        </p:spPr>
        <p:txBody>
          <a:bodyPr>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6705600" y="1584960"/>
            <a:ext cx="4511040" cy="287259"/>
          </a:xfrm>
          <a:prstGeom prst="rect">
            <a:avLst/>
          </a:prstGeom>
        </p:spPr>
        <p:txBody>
          <a:bodyPr>
            <a:spAutoFit/>
          </a:bodyPr>
          <a:lstStyle>
            <a:lvl1pPr marL="0" indent="0">
              <a:lnSpc>
                <a:spcPct val="100000"/>
              </a:lnSpc>
              <a:buFontTx/>
              <a:buNone/>
              <a:defRPr b="1" i="0" cap="all" baseline="0">
                <a:latin typeface="Helvetica" pitchFamily="2" charset="0"/>
              </a:defRPr>
            </a:lvl1pPr>
          </a:lstStyle>
          <a:p>
            <a:pPr lvl="0"/>
            <a:r>
              <a:rPr lang="en-US" dirty="0"/>
              <a:t>Column Two Subhead</a:t>
            </a:r>
          </a:p>
        </p:txBody>
      </p:sp>
      <p:sp>
        <p:nvSpPr>
          <p:cNvPr id="2" name="Title 1">
            <a:extLst>
              <a:ext uri="{FF2B5EF4-FFF2-40B4-BE49-F238E27FC236}">
                <a16:creationId xmlns:a16="http://schemas.microsoft.com/office/drawing/2014/main" id="{B3E3FFDB-27DF-174A-9ED2-F20F22E29A5C}"/>
              </a:ext>
            </a:extLst>
          </p:cNvPr>
          <p:cNvSpPr>
            <a:spLocks noGrp="1"/>
          </p:cNvSpPr>
          <p:nvPr>
            <p:ph type="title" hasCustomPrompt="1"/>
          </p:nvPr>
        </p:nvSpPr>
        <p:spPr/>
        <p:txBody>
          <a:bodyPr/>
          <a:lstStyle/>
          <a:p>
            <a:r>
              <a:rPr lang="en-US" dirty="0"/>
              <a:t>Header w/two columns</a:t>
            </a:r>
          </a:p>
        </p:txBody>
      </p:sp>
    </p:spTree>
    <p:extLst>
      <p:ext uri="{BB962C8B-B14F-4D97-AF65-F5344CB8AC3E}">
        <p14:creationId xmlns:p14="http://schemas.microsoft.com/office/powerpoint/2010/main" val="821410793"/>
      </p:ext>
    </p:extLst>
  </p:cSld>
  <p:clrMapOvr>
    <a:masterClrMapping/>
  </p:clrMapOvr>
  <p:extLst>
    <p:ext uri="{DCECCB84-F9BA-43D5-87BE-67443E8EF086}">
      <p15:sldGuideLst xmlns:p15="http://schemas.microsoft.com/office/powerpoint/2012/main">
        <p15:guide id="1" pos="2880">
          <p15:clr>
            <a:srgbClr val="FBAE40"/>
          </p15:clr>
        </p15:guide>
        <p15:guide id="2" pos="309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slideLayout" Target="../slideLayouts/slideLayout88.xml"/><Relationship Id="rId18" Type="http://schemas.openxmlformats.org/officeDocument/2006/relationships/theme" Target="../theme/theme10.xml"/><Relationship Id="rId3" Type="http://schemas.openxmlformats.org/officeDocument/2006/relationships/slideLayout" Target="../slideLayouts/slideLayout78.xml"/><Relationship Id="rId7" Type="http://schemas.openxmlformats.org/officeDocument/2006/relationships/slideLayout" Target="../slideLayouts/slideLayout82.xml"/><Relationship Id="rId12" Type="http://schemas.openxmlformats.org/officeDocument/2006/relationships/slideLayout" Target="../slideLayouts/slideLayout87.xml"/><Relationship Id="rId17" Type="http://schemas.openxmlformats.org/officeDocument/2006/relationships/slideLayout" Target="../slideLayouts/slideLayout92.xml"/><Relationship Id="rId2" Type="http://schemas.openxmlformats.org/officeDocument/2006/relationships/slideLayout" Target="../slideLayouts/slideLayout77.xml"/><Relationship Id="rId16" Type="http://schemas.openxmlformats.org/officeDocument/2006/relationships/slideLayout" Target="../slideLayouts/slideLayout91.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5" Type="http://schemas.openxmlformats.org/officeDocument/2006/relationships/slideLayout" Target="../slideLayouts/slideLayout90.xml"/><Relationship Id="rId10" Type="http://schemas.openxmlformats.org/officeDocument/2006/relationships/slideLayout" Target="../slideLayouts/slideLayout85.xml"/><Relationship Id="rId19" Type="http://schemas.openxmlformats.org/officeDocument/2006/relationships/image" Target="../media/image1.svg"/><Relationship Id="rId4" Type="http://schemas.openxmlformats.org/officeDocument/2006/relationships/slideLayout" Target="../slideLayouts/slideLayout79.xml"/><Relationship Id="rId9" Type="http://schemas.openxmlformats.org/officeDocument/2006/relationships/slideLayout" Target="../slideLayouts/slideLayout84.xml"/><Relationship Id="rId14" Type="http://schemas.openxmlformats.org/officeDocument/2006/relationships/slideLayout" Target="../slideLayouts/slideLayout89.xm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theme" Target="../theme/theme11.xml"/><Relationship Id="rId1" Type="http://schemas.openxmlformats.org/officeDocument/2006/relationships/slideLayout" Target="../slideLayouts/slideLayout93.xml"/></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theme" Target="../theme/theme12.xml"/><Relationship Id="rId1" Type="http://schemas.openxmlformats.org/officeDocument/2006/relationships/slideLayout" Target="../slideLayouts/slideLayout94.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02.xml"/><Relationship Id="rId13" Type="http://schemas.openxmlformats.org/officeDocument/2006/relationships/slideLayout" Target="../slideLayouts/slideLayout107.xml"/><Relationship Id="rId18" Type="http://schemas.openxmlformats.org/officeDocument/2006/relationships/theme" Target="../theme/theme13.xml"/><Relationship Id="rId3" Type="http://schemas.openxmlformats.org/officeDocument/2006/relationships/slideLayout" Target="../slideLayouts/slideLayout97.xml"/><Relationship Id="rId7" Type="http://schemas.openxmlformats.org/officeDocument/2006/relationships/slideLayout" Target="../slideLayouts/slideLayout101.xml"/><Relationship Id="rId12" Type="http://schemas.openxmlformats.org/officeDocument/2006/relationships/slideLayout" Target="../slideLayouts/slideLayout106.xml"/><Relationship Id="rId17" Type="http://schemas.openxmlformats.org/officeDocument/2006/relationships/slideLayout" Target="../slideLayouts/slideLayout111.xml"/><Relationship Id="rId2" Type="http://schemas.openxmlformats.org/officeDocument/2006/relationships/slideLayout" Target="../slideLayouts/slideLayout96.xml"/><Relationship Id="rId16" Type="http://schemas.openxmlformats.org/officeDocument/2006/relationships/slideLayout" Target="../slideLayouts/slideLayout110.xml"/><Relationship Id="rId1" Type="http://schemas.openxmlformats.org/officeDocument/2006/relationships/slideLayout" Target="../slideLayouts/slideLayout95.xml"/><Relationship Id="rId6" Type="http://schemas.openxmlformats.org/officeDocument/2006/relationships/slideLayout" Target="../slideLayouts/slideLayout100.xml"/><Relationship Id="rId11" Type="http://schemas.openxmlformats.org/officeDocument/2006/relationships/slideLayout" Target="../slideLayouts/slideLayout105.xml"/><Relationship Id="rId5" Type="http://schemas.openxmlformats.org/officeDocument/2006/relationships/slideLayout" Target="../slideLayouts/slideLayout99.xml"/><Relationship Id="rId15" Type="http://schemas.openxmlformats.org/officeDocument/2006/relationships/slideLayout" Target="../slideLayouts/slideLayout109.xml"/><Relationship Id="rId10" Type="http://schemas.openxmlformats.org/officeDocument/2006/relationships/slideLayout" Target="../slideLayouts/slideLayout104.xml"/><Relationship Id="rId19" Type="http://schemas.openxmlformats.org/officeDocument/2006/relationships/image" Target="../media/image1.svg"/><Relationship Id="rId4" Type="http://schemas.openxmlformats.org/officeDocument/2006/relationships/slideLayout" Target="../slideLayouts/slideLayout98.xml"/><Relationship Id="rId9" Type="http://schemas.openxmlformats.org/officeDocument/2006/relationships/slideLayout" Target="../slideLayouts/slideLayout103.xml"/><Relationship Id="rId14" Type="http://schemas.openxmlformats.org/officeDocument/2006/relationships/slideLayout" Target="../slideLayouts/slideLayout108.xml"/></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theme" Target="../theme/theme14.xml"/><Relationship Id="rId1" Type="http://schemas.openxmlformats.org/officeDocument/2006/relationships/slideLayout" Target="../slideLayouts/slideLayout11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20.xml"/><Relationship Id="rId13" Type="http://schemas.openxmlformats.org/officeDocument/2006/relationships/slideLayout" Target="../slideLayouts/slideLayout125.xml"/><Relationship Id="rId18" Type="http://schemas.openxmlformats.org/officeDocument/2006/relationships/slideLayout" Target="../slideLayouts/slideLayout130.xml"/><Relationship Id="rId3" Type="http://schemas.openxmlformats.org/officeDocument/2006/relationships/slideLayout" Target="../slideLayouts/slideLayout115.xml"/><Relationship Id="rId7" Type="http://schemas.openxmlformats.org/officeDocument/2006/relationships/slideLayout" Target="../slideLayouts/slideLayout119.xml"/><Relationship Id="rId12" Type="http://schemas.openxmlformats.org/officeDocument/2006/relationships/slideLayout" Target="../slideLayouts/slideLayout124.xml"/><Relationship Id="rId17" Type="http://schemas.openxmlformats.org/officeDocument/2006/relationships/slideLayout" Target="../slideLayouts/slideLayout129.xml"/><Relationship Id="rId2" Type="http://schemas.openxmlformats.org/officeDocument/2006/relationships/slideLayout" Target="../slideLayouts/slideLayout114.xml"/><Relationship Id="rId16" Type="http://schemas.openxmlformats.org/officeDocument/2006/relationships/slideLayout" Target="../slideLayouts/slideLayout128.xml"/><Relationship Id="rId20" Type="http://schemas.openxmlformats.org/officeDocument/2006/relationships/image" Target="../media/image1.svg"/><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slideLayout" Target="../slideLayouts/slideLayout123.xml"/><Relationship Id="rId5" Type="http://schemas.openxmlformats.org/officeDocument/2006/relationships/slideLayout" Target="../slideLayouts/slideLayout117.xml"/><Relationship Id="rId15" Type="http://schemas.openxmlformats.org/officeDocument/2006/relationships/slideLayout" Target="../slideLayouts/slideLayout127.xml"/><Relationship Id="rId10" Type="http://schemas.openxmlformats.org/officeDocument/2006/relationships/slideLayout" Target="../slideLayouts/slideLayout122.xml"/><Relationship Id="rId19" Type="http://schemas.openxmlformats.org/officeDocument/2006/relationships/theme" Target="../theme/theme15.xml"/><Relationship Id="rId4" Type="http://schemas.openxmlformats.org/officeDocument/2006/relationships/slideLayout" Target="../slideLayouts/slideLayout116.xml"/><Relationship Id="rId9" Type="http://schemas.openxmlformats.org/officeDocument/2006/relationships/slideLayout" Target="../slideLayouts/slideLayout121.xml"/><Relationship Id="rId14" Type="http://schemas.openxmlformats.org/officeDocument/2006/relationships/slideLayout" Target="../slideLayouts/slideLayout126.xml"/></Relationships>
</file>

<file path=ppt/slideMasters/_rels/slideMaster1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theme" Target="../theme/theme16.xml"/><Relationship Id="rId1" Type="http://schemas.openxmlformats.org/officeDocument/2006/relationships/slideLayout" Target="../slideLayouts/slideLayout131.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39.xml"/><Relationship Id="rId13" Type="http://schemas.openxmlformats.org/officeDocument/2006/relationships/slideLayout" Target="../slideLayouts/slideLayout144.xml"/><Relationship Id="rId18" Type="http://schemas.openxmlformats.org/officeDocument/2006/relationships/theme" Target="../theme/theme17.xml"/><Relationship Id="rId3" Type="http://schemas.openxmlformats.org/officeDocument/2006/relationships/slideLayout" Target="../slideLayouts/slideLayout134.xml"/><Relationship Id="rId7" Type="http://schemas.openxmlformats.org/officeDocument/2006/relationships/slideLayout" Target="../slideLayouts/slideLayout138.xml"/><Relationship Id="rId12" Type="http://schemas.openxmlformats.org/officeDocument/2006/relationships/slideLayout" Target="../slideLayouts/slideLayout143.xml"/><Relationship Id="rId17" Type="http://schemas.openxmlformats.org/officeDocument/2006/relationships/slideLayout" Target="../slideLayouts/slideLayout148.xml"/><Relationship Id="rId2" Type="http://schemas.openxmlformats.org/officeDocument/2006/relationships/slideLayout" Target="../slideLayouts/slideLayout133.xml"/><Relationship Id="rId16" Type="http://schemas.openxmlformats.org/officeDocument/2006/relationships/slideLayout" Target="../slideLayouts/slideLayout147.xml"/><Relationship Id="rId1" Type="http://schemas.openxmlformats.org/officeDocument/2006/relationships/slideLayout" Target="../slideLayouts/slideLayout132.xml"/><Relationship Id="rId6" Type="http://schemas.openxmlformats.org/officeDocument/2006/relationships/slideLayout" Target="../slideLayouts/slideLayout137.xml"/><Relationship Id="rId11" Type="http://schemas.openxmlformats.org/officeDocument/2006/relationships/slideLayout" Target="../slideLayouts/slideLayout142.xml"/><Relationship Id="rId5" Type="http://schemas.openxmlformats.org/officeDocument/2006/relationships/slideLayout" Target="../slideLayouts/slideLayout136.xml"/><Relationship Id="rId15" Type="http://schemas.openxmlformats.org/officeDocument/2006/relationships/slideLayout" Target="../slideLayouts/slideLayout146.xml"/><Relationship Id="rId10" Type="http://schemas.openxmlformats.org/officeDocument/2006/relationships/slideLayout" Target="../slideLayouts/slideLayout141.xml"/><Relationship Id="rId19" Type="http://schemas.openxmlformats.org/officeDocument/2006/relationships/image" Target="../media/image1.svg"/><Relationship Id="rId4" Type="http://schemas.openxmlformats.org/officeDocument/2006/relationships/slideLayout" Target="../slideLayouts/slideLayout135.xml"/><Relationship Id="rId9" Type="http://schemas.openxmlformats.org/officeDocument/2006/relationships/slideLayout" Target="../slideLayouts/slideLayout140.xml"/><Relationship Id="rId14" Type="http://schemas.openxmlformats.org/officeDocument/2006/relationships/slideLayout" Target="../slideLayouts/slideLayout145.xml"/></Relationships>
</file>

<file path=ppt/slideMasters/_rels/slideMaster1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theme" Target="../theme/theme18.xml"/><Relationship Id="rId1" Type="http://schemas.openxmlformats.org/officeDocument/2006/relationships/slideLayout" Target="../slideLayouts/slideLayout149.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157.xml"/><Relationship Id="rId13" Type="http://schemas.openxmlformats.org/officeDocument/2006/relationships/slideLayout" Target="../slideLayouts/slideLayout162.xml"/><Relationship Id="rId18" Type="http://schemas.openxmlformats.org/officeDocument/2006/relationships/theme" Target="../theme/theme19.xml"/><Relationship Id="rId3" Type="http://schemas.openxmlformats.org/officeDocument/2006/relationships/slideLayout" Target="../slideLayouts/slideLayout152.xml"/><Relationship Id="rId7" Type="http://schemas.openxmlformats.org/officeDocument/2006/relationships/slideLayout" Target="../slideLayouts/slideLayout156.xml"/><Relationship Id="rId12" Type="http://schemas.openxmlformats.org/officeDocument/2006/relationships/slideLayout" Target="../slideLayouts/slideLayout161.xml"/><Relationship Id="rId17" Type="http://schemas.openxmlformats.org/officeDocument/2006/relationships/slideLayout" Target="../slideLayouts/slideLayout166.xml"/><Relationship Id="rId2" Type="http://schemas.openxmlformats.org/officeDocument/2006/relationships/slideLayout" Target="../slideLayouts/slideLayout151.xml"/><Relationship Id="rId16" Type="http://schemas.openxmlformats.org/officeDocument/2006/relationships/slideLayout" Target="../slideLayouts/slideLayout165.xml"/><Relationship Id="rId1" Type="http://schemas.openxmlformats.org/officeDocument/2006/relationships/slideLayout" Target="../slideLayouts/slideLayout150.xml"/><Relationship Id="rId6" Type="http://schemas.openxmlformats.org/officeDocument/2006/relationships/slideLayout" Target="../slideLayouts/slideLayout155.xml"/><Relationship Id="rId11" Type="http://schemas.openxmlformats.org/officeDocument/2006/relationships/slideLayout" Target="../slideLayouts/slideLayout160.xml"/><Relationship Id="rId5" Type="http://schemas.openxmlformats.org/officeDocument/2006/relationships/slideLayout" Target="../slideLayouts/slideLayout154.xml"/><Relationship Id="rId15" Type="http://schemas.openxmlformats.org/officeDocument/2006/relationships/slideLayout" Target="../slideLayouts/slideLayout164.xml"/><Relationship Id="rId10" Type="http://schemas.openxmlformats.org/officeDocument/2006/relationships/slideLayout" Target="../slideLayouts/slideLayout159.xml"/><Relationship Id="rId19" Type="http://schemas.openxmlformats.org/officeDocument/2006/relationships/image" Target="../media/image1.svg"/><Relationship Id="rId4" Type="http://schemas.openxmlformats.org/officeDocument/2006/relationships/slideLayout" Target="../slideLayouts/slideLayout153.xml"/><Relationship Id="rId9" Type="http://schemas.openxmlformats.org/officeDocument/2006/relationships/slideLayout" Target="../slideLayouts/slideLayout158.xml"/><Relationship Id="rId14" Type="http://schemas.openxmlformats.org/officeDocument/2006/relationships/slideLayout" Target="../slideLayouts/slideLayout163.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theme" Target="../theme/theme2.xml"/><Relationship Id="rId1" Type="http://schemas.openxmlformats.org/officeDocument/2006/relationships/slideLayout" Target="../slideLayouts/slideLayout18.xml"/></Relationships>
</file>

<file path=ppt/slideMasters/_rels/slideMaster20.xml.rels><?xml version="1.0" encoding="UTF-8" standalone="yes"?>
<Relationships xmlns="http://schemas.openxmlformats.org/package/2006/relationships"><Relationship Id="rId3" Type="http://schemas.openxmlformats.org/officeDocument/2006/relationships/slideLayout" Target="../slideLayouts/slideLayout169.xml"/><Relationship Id="rId2" Type="http://schemas.openxmlformats.org/officeDocument/2006/relationships/slideLayout" Target="../slideLayouts/slideLayout168.xml"/><Relationship Id="rId1" Type="http://schemas.openxmlformats.org/officeDocument/2006/relationships/slideLayout" Target="../slideLayouts/slideLayout167.xml"/><Relationship Id="rId5" Type="http://schemas.openxmlformats.org/officeDocument/2006/relationships/image" Target="../media/image3.svg"/><Relationship Id="rId4" Type="http://schemas.openxmlformats.org/officeDocument/2006/relationships/theme" Target="../theme/theme20.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177.xml"/><Relationship Id="rId13" Type="http://schemas.openxmlformats.org/officeDocument/2006/relationships/slideLayout" Target="../slideLayouts/slideLayout182.xml"/><Relationship Id="rId18" Type="http://schemas.openxmlformats.org/officeDocument/2006/relationships/theme" Target="../theme/theme21.xml"/><Relationship Id="rId3" Type="http://schemas.openxmlformats.org/officeDocument/2006/relationships/slideLayout" Target="../slideLayouts/slideLayout172.xml"/><Relationship Id="rId7" Type="http://schemas.openxmlformats.org/officeDocument/2006/relationships/slideLayout" Target="../slideLayouts/slideLayout176.xml"/><Relationship Id="rId12" Type="http://schemas.openxmlformats.org/officeDocument/2006/relationships/slideLayout" Target="../slideLayouts/slideLayout181.xml"/><Relationship Id="rId17" Type="http://schemas.openxmlformats.org/officeDocument/2006/relationships/slideLayout" Target="../slideLayouts/slideLayout186.xml"/><Relationship Id="rId2" Type="http://schemas.openxmlformats.org/officeDocument/2006/relationships/slideLayout" Target="../slideLayouts/slideLayout171.xml"/><Relationship Id="rId16" Type="http://schemas.openxmlformats.org/officeDocument/2006/relationships/slideLayout" Target="../slideLayouts/slideLayout185.xml"/><Relationship Id="rId1" Type="http://schemas.openxmlformats.org/officeDocument/2006/relationships/slideLayout" Target="../slideLayouts/slideLayout170.xml"/><Relationship Id="rId6" Type="http://schemas.openxmlformats.org/officeDocument/2006/relationships/slideLayout" Target="../slideLayouts/slideLayout175.xml"/><Relationship Id="rId11" Type="http://schemas.openxmlformats.org/officeDocument/2006/relationships/slideLayout" Target="../slideLayouts/slideLayout180.xml"/><Relationship Id="rId5" Type="http://schemas.openxmlformats.org/officeDocument/2006/relationships/slideLayout" Target="../slideLayouts/slideLayout174.xml"/><Relationship Id="rId15" Type="http://schemas.openxmlformats.org/officeDocument/2006/relationships/slideLayout" Target="../slideLayouts/slideLayout184.xml"/><Relationship Id="rId10" Type="http://schemas.openxmlformats.org/officeDocument/2006/relationships/slideLayout" Target="../slideLayouts/slideLayout179.xml"/><Relationship Id="rId19" Type="http://schemas.openxmlformats.org/officeDocument/2006/relationships/image" Target="../media/image1.svg"/><Relationship Id="rId4" Type="http://schemas.openxmlformats.org/officeDocument/2006/relationships/slideLayout" Target="../slideLayouts/slideLayout173.xml"/><Relationship Id="rId9" Type="http://schemas.openxmlformats.org/officeDocument/2006/relationships/slideLayout" Target="../slideLayouts/slideLayout178.xml"/><Relationship Id="rId14" Type="http://schemas.openxmlformats.org/officeDocument/2006/relationships/slideLayout" Target="../slideLayouts/slideLayout183.xml"/></Relationships>
</file>

<file path=ppt/slideMasters/_rels/slideMaster2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theme" Target="../theme/theme22.xml"/><Relationship Id="rId1" Type="http://schemas.openxmlformats.org/officeDocument/2006/relationships/slideLayout" Target="../slideLayouts/slideLayout187.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theme" Target="../theme/theme3.xml"/><Relationship Id="rId1" Type="http://schemas.openxmlformats.org/officeDocument/2006/relationships/slideLayout" Target="../slideLayouts/slideLayout1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theme" Target="../theme/theme4.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19" Type="http://schemas.openxmlformats.org/officeDocument/2006/relationships/image" Target="../media/image1.svg"/><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theme" Target="../theme/theme5.xml"/><Relationship Id="rId1" Type="http://schemas.openxmlformats.org/officeDocument/2006/relationships/slideLayout" Target="../slideLayouts/slideLayout3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theme" Target="../theme/theme6.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10" Type="http://schemas.openxmlformats.org/officeDocument/2006/relationships/slideLayout" Target="../slideLayouts/slideLayout47.xml"/><Relationship Id="rId19" Type="http://schemas.openxmlformats.org/officeDocument/2006/relationships/image" Target="../media/image1.svg"/><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theme" Target="../theme/theme7.xml"/><Relationship Id="rId1" Type="http://schemas.openxmlformats.org/officeDocument/2006/relationships/slideLayout" Target="../slideLayouts/slideLayout5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18" Type="http://schemas.openxmlformats.org/officeDocument/2006/relationships/theme" Target="../theme/theme8.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slideLayout" Target="../slideLayouts/slideLayout72.xml"/><Relationship Id="rId2" Type="http://schemas.openxmlformats.org/officeDocument/2006/relationships/slideLayout" Target="../slideLayouts/slideLayout57.xml"/><Relationship Id="rId16" Type="http://schemas.openxmlformats.org/officeDocument/2006/relationships/slideLayout" Target="../slideLayouts/slideLayout71.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slideLayout" Target="../slideLayouts/slideLayout70.xml"/><Relationship Id="rId10" Type="http://schemas.openxmlformats.org/officeDocument/2006/relationships/slideLayout" Target="../slideLayouts/slideLayout65.xml"/><Relationship Id="rId19" Type="http://schemas.openxmlformats.org/officeDocument/2006/relationships/image" Target="../media/image1.svg"/><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75.xml"/><Relationship Id="rId2" Type="http://schemas.openxmlformats.org/officeDocument/2006/relationships/slideLayout" Target="../slideLayouts/slideLayout74.xml"/><Relationship Id="rId1" Type="http://schemas.openxmlformats.org/officeDocument/2006/relationships/slideLayout" Target="../slideLayouts/slideLayout73.xml"/><Relationship Id="rId5" Type="http://schemas.openxmlformats.org/officeDocument/2006/relationships/image" Target="../media/image3.svg"/><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 name="Brand logo">
            <a:extLst>
              <a:ext uri="{FF2B5EF4-FFF2-40B4-BE49-F238E27FC236}">
                <a16:creationId xmlns:a16="http://schemas.microsoft.com/office/drawing/2014/main" id="{B905BEBE-FC81-0D47-9AF4-9E3655228635}"/>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457201" y="6299713"/>
            <a:ext cx="564305" cy="182033"/>
          </a:xfrm>
          <a:prstGeom prst="rect">
            <a:avLst/>
          </a:prstGeom>
        </p:spPr>
      </p:pic>
      <p:sp>
        <p:nvSpPr>
          <p:cNvPr id="17" name="Header rule">
            <a:extLst>
              <a:ext uri="{FF2B5EF4-FFF2-40B4-BE49-F238E27FC236}">
                <a16:creationId xmlns:a16="http://schemas.microsoft.com/office/drawing/2014/main" id="{98E6E0B5-9270-574F-A10E-09DA8982DB02}"/>
              </a:ext>
            </a:extLst>
          </p:cNvPr>
          <p:cNvSpPr/>
          <p:nvPr/>
        </p:nvSpPr>
        <p:spPr>
          <a:xfrm>
            <a:off x="853440" y="1095523"/>
            <a:ext cx="10363200" cy="48768"/>
          </a:xfrm>
          <a:prstGeom prst="rect">
            <a:avLst/>
          </a:prstGeom>
          <a:solidFill>
            <a:srgbClr val="2774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2400" b="0" i="0" dirty="0">
              <a:latin typeface="Helvetica Regular" pitchFamily="2" charset="0"/>
            </a:endParaRPr>
          </a:p>
        </p:txBody>
      </p:sp>
      <p:sp>
        <p:nvSpPr>
          <p:cNvPr id="22" name="Title Placeholder">
            <a:extLst>
              <a:ext uri="{FF2B5EF4-FFF2-40B4-BE49-F238E27FC236}">
                <a16:creationId xmlns:a16="http://schemas.microsoft.com/office/drawing/2014/main" id="{7143B24C-1C3A-8E4C-BD32-A8A3EF401E90}"/>
              </a:ext>
            </a:extLst>
          </p:cNvPr>
          <p:cNvSpPr>
            <a:spLocks noGrp="1"/>
          </p:cNvSpPr>
          <p:nvPr>
            <p:ph type="title"/>
          </p:nvPr>
        </p:nvSpPr>
        <p:spPr>
          <a:xfrm>
            <a:off x="853439" y="489869"/>
            <a:ext cx="10363200" cy="519972"/>
          </a:xfrm>
          <a:prstGeom prst="rect">
            <a:avLst/>
          </a:prstGeom>
        </p:spPr>
        <p:txBody>
          <a:bodyPr vert="horz" wrap="square" lIns="0" tIns="0" rIns="0" bIns="0" rtlCol="0" anchor="b" anchorCtr="0">
            <a:spAutoFit/>
          </a:bodyPr>
          <a:lstStyle/>
          <a:p>
            <a:r>
              <a:rPr lang="en-US" dirty="0"/>
              <a:t>Click to edit Master title</a:t>
            </a:r>
          </a:p>
        </p:txBody>
      </p:sp>
      <p:sp>
        <p:nvSpPr>
          <p:cNvPr id="26" name="Date Placeholder">
            <a:extLst>
              <a:ext uri="{FF2B5EF4-FFF2-40B4-BE49-F238E27FC236}">
                <a16:creationId xmlns:a16="http://schemas.microsoft.com/office/drawing/2014/main" id="{8221B8DE-CEF2-934A-AC4E-99A13E490B7A}"/>
              </a:ext>
            </a:extLst>
          </p:cNvPr>
          <p:cNvSpPr>
            <a:spLocks noGrp="1"/>
          </p:cNvSpPr>
          <p:nvPr>
            <p:ph type="dt" sz="half" idx="2"/>
          </p:nvPr>
        </p:nvSpPr>
        <p:spPr>
          <a:xfrm>
            <a:off x="9876712" y="6339840"/>
            <a:ext cx="1255776" cy="422744"/>
          </a:xfrm>
          <a:prstGeom prst="rect">
            <a:avLst/>
          </a:prstGeom>
        </p:spPr>
        <p:txBody>
          <a:bodyPr vert="horz" wrap="square" lIns="0" tIns="0" rIns="0" bIns="256032" rtlCol="0" anchor="t" anchorCtr="0">
            <a:spAutoFit/>
          </a:bodyPr>
          <a:lstStyle>
            <a:lvl1pPr algn="r">
              <a:lnSpc>
                <a:spcPct val="100000"/>
              </a:lnSpc>
              <a:defRPr sz="1067" b="0" i="0">
                <a:solidFill>
                  <a:srgbClr val="898989"/>
                </a:solidFill>
                <a:latin typeface="Helvetica Regular" pitchFamily="2" charset="0"/>
              </a:defRPr>
            </a:lvl1pPr>
          </a:lstStyle>
          <a:p>
            <a:fld id="{5415F9D9-0213-9249-8336-325B272A70D6}" type="datetimeFigureOut">
              <a:rPr lang="en-US" smtClean="0"/>
              <a:t>8/21/26</a:t>
            </a:fld>
            <a:endParaRPr lang="en-US"/>
          </a:p>
        </p:txBody>
      </p:sp>
      <p:sp>
        <p:nvSpPr>
          <p:cNvPr id="27" name="Slide Number Placeholder">
            <a:extLst>
              <a:ext uri="{FF2B5EF4-FFF2-40B4-BE49-F238E27FC236}">
                <a16:creationId xmlns:a16="http://schemas.microsoft.com/office/drawing/2014/main" id="{BB99265C-2058-D148-A5A5-70540F68B968}"/>
              </a:ext>
            </a:extLst>
          </p:cNvPr>
          <p:cNvSpPr>
            <a:spLocks noGrp="1"/>
          </p:cNvSpPr>
          <p:nvPr>
            <p:ph type="sldNum" sz="quarter" idx="4"/>
          </p:nvPr>
        </p:nvSpPr>
        <p:spPr>
          <a:xfrm>
            <a:off x="11582400" y="6339840"/>
            <a:ext cx="609600" cy="422744"/>
          </a:xfrm>
          <a:prstGeom prst="rect">
            <a:avLst/>
          </a:prstGeom>
        </p:spPr>
        <p:txBody>
          <a:bodyPr vert="horz" wrap="square" lIns="0" tIns="0" rIns="0" bIns="256032" rtlCol="0" anchor="t" anchorCtr="0">
            <a:spAutoFit/>
          </a:bodyPr>
          <a:lstStyle>
            <a:lvl1pPr algn="l">
              <a:lnSpc>
                <a:spcPct val="100000"/>
              </a:lnSpc>
              <a:defRPr sz="1067" b="0" i="0">
                <a:solidFill>
                  <a:srgbClr val="898989"/>
                </a:solidFill>
                <a:latin typeface="Helvetica Regular" pitchFamily="2" charset="0"/>
              </a:defRPr>
            </a:lvl1pPr>
          </a:lstStyle>
          <a:p>
            <a:fld id="{96CCC67C-4E0D-DC4E-94DF-C84345BAC111}" type="slidenum">
              <a:rPr lang="en-US" smtClean="0"/>
              <a:t>‹#›</a:t>
            </a:fld>
            <a:endParaRPr lang="en-US"/>
          </a:p>
        </p:txBody>
      </p:sp>
      <p:sp>
        <p:nvSpPr>
          <p:cNvPr id="9" name="Text Placeholder-left">
            <a:extLst>
              <a:ext uri="{FF2B5EF4-FFF2-40B4-BE49-F238E27FC236}">
                <a16:creationId xmlns:a16="http://schemas.microsoft.com/office/drawing/2014/main" id="{780A88FB-C016-B145-BF42-9CAF49E61B24}"/>
              </a:ext>
            </a:extLst>
          </p:cNvPr>
          <p:cNvSpPr txBox="1">
            <a:spLocks/>
          </p:cNvSpPr>
          <p:nvPr/>
        </p:nvSpPr>
        <p:spPr>
          <a:xfrm>
            <a:off x="1463040" y="6364225"/>
            <a:ext cx="3535680" cy="493340"/>
          </a:xfrm>
          <a:prstGeom prst="rect">
            <a:avLst/>
          </a:prstGeom>
        </p:spPr>
        <p:txBody>
          <a:bodyPr wrap="square" lIns="0" tIns="0" rIns="0" bIns="341376">
            <a:spAutoFit/>
          </a:bodyPr>
          <a:lstStyle>
            <a:lvl1pPr marL="0" indent="0" algn="r" defTabSz="685800" rtl="0" eaLnBrk="1" latinLnBrk="0" hangingPunct="1">
              <a:lnSpc>
                <a:spcPct val="90000"/>
              </a:lnSpc>
              <a:spcBef>
                <a:spcPts val="750"/>
              </a:spcBef>
              <a:buFontTx/>
              <a:buNone/>
              <a:defRPr sz="800" kern="1200">
                <a:solidFill>
                  <a:srgbClr val="898989"/>
                </a:solidFill>
                <a:latin typeface="Helvetica" pitchFamily="2" charset="0"/>
                <a:ea typeface="+mn-ea"/>
                <a:cs typeface="+mn-cs"/>
              </a:defRPr>
            </a:lvl1pPr>
            <a:lvl2pPr marL="342900" indent="0" algn="l" defTabSz="685800" rtl="0" eaLnBrk="1" latinLnBrk="0" hangingPunct="1">
              <a:lnSpc>
                <a:spcPct val="100000"/>
              </a:lnSpc>
              <a:spcBef>
                <a:spcPts val="375"/>
              </a:spcBef>
              <a:buFontTx/>
              <a:buNone/>
              <a:defRPr sz="800" kern="1200">
                <a:solidFill>
                  <a:srgbClr val="58595B"/>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800" b="1" i="0" kern="1200">
                <a:solidFill>
                  <a:srgbClr val="58595B"/>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sz="1067" b="0" i="0" dirty="0">
                <a:latin typeface="Helvetica Regular" pitchFamily="2" charset="0"/>
              </a:rPr>
              <a:t>Department </a:t>
            </a:r>
            <a:r>
              <a:rPr lang="en-US" altLang="zh-CN" sz="1067" b="0" i="0" dirty="0">
                <a:latin typeface="Helvetica Regular" pitchFamily="2" charset="0"/>
              </a:rPr>
              <a:t>of</a:t>
            </a:r>
            <a:r>
              <a:rPr lang="zh-CN" altLang="en-US" sz="1067" b="0" i="0" dirty="0">
                <a:latin typeface="Helvetica Regular" pitchFamily="2" charset="0"/>
              </a:rPr>
              <a:t> </a:t>
            </a:r>
            <a:r>
              <a:rPr lang="en-US" altLang="zh-CN" sz="1067" b="0" i="0" dirty="0">
                <a:latin typeface="Helvetica Regular" pitchFamily="2" charset="0"/>
              </a:rPr>
              <a:t>Statistics</a:t>
            </a:r>
            <a:r>
              <a:rPr lang="zh-CN" altLang="en-US" sz="1067" b="0" i="0" dirty="0">
                <a:latin typeface="Helvetica Regular" pitchFamily="2" charset="0"/>
              </a:rPr>
              <a:t> </a:t>
            </a:r>
            <a:r>
              <a:rPr lang="en-US" altLang="zh-CN" sz="1067" b="0" i="0" dirty="0">
                <a:latin typeface="Helvetica Regular" pitchFamily="2" charset="0"/>
              </a:rPr>
              <a:t>and</a:t>
            </a:r>
            <a:r>
              <a:rPr lang="zh-CN" altLang="en-US" sz="1067" b="0" i="0" dirty="0">
                <a:latin typeface="Helvetica Regular" pitchFamily="2" charset="0"/>
              </a:rPr>
              <a:t> </a:t>
            </a:r>
            <a:r>
              <a:rPr lang="en-US" altLang="zh-CN" sz="1067" b="0" i="0" dirty="0">
                <a:latin typeface="Helvetica Regular" pitchFamily="2" charset="0"/>
              </a:rPr>
              <a:t>Data</a:t>
            </a:r>
            <a:r>
              <a:rPr lang="zh-CN" altLang="en-US" sz="1067" b="0" i="0" dirty="0">
                <a:latin typeface="Helvetica Regular" pitchFamily="2" charset="0"/>
              </a:rPr>
              <a:t> </a:t>
            </a:r>
            <a:r>
              <a:rPr lang="en-US" altLang="zh-CN" sz="1067" b="0" i="0" dirty="0">
                <a:latin typeface="Helvetica Regular" pitchFamily="2" charset="0"/>
              </a:rPr>
              <a:t>Science</a:t>
            </a:r>
            <a:endParaRPr lang="en-US" sz="1067" b="0" i="0" dirty="0">
              <a:latin typeface="Helvetica Regular" pitchFamily="2" charset="0"/>
            </a:endParaRPr>
          </a:p>
        </p:txBody>
      </p:sp>
      <p:sp>
        <p:nvSpPr>
          <p:cNvPr id="4" name="Text Placeholder 3">
            <a:extLst>
              <a:ext uri="{FF2B5EF4-FFF2-40B4-BE49-F238E27FC236}">
                <a16:creationId xmlns:a16="http://schemas.microsoft.com/office/drawing/2014/main" id="{883B9C53-1485-764E-86F1-EF642FC86547}"/>
              </a:ext>
            </a:extLst>
          </p:cNvPr>
          <p:cNvSpPr>
            <a:spLocks noGrp="1"/>
          </p:cNvSpPr>
          <p:nvPr>
            <p:ph type="body" idx="1"/>
          </p:nvPr>
        </p:nvSpPr>
        <p:spPr>
          <a:xfrm>
            <a:off x="1463041" y="1584961"/>
            <a:ext cx="9753599" cy="1567695"/>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45092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377" rtl="0" eaLnBrk="1" latinLnBrk="0" hangingPunct="1">
        <a:lnSpc>
          <a:spcPct val="90000"/>
        </a:lnSpc>
        <a:spcBef>
          <a:spcPct val="0"/>
        </a:spcBef>
        <a:buNone/>
        <a:defRPr sz="3733" b="1" i="0" kern="1200" baseline="0">
          <a:solidFill>
            <a:srgbClr val="58595B"/>
          </a:solidFill>
          <a:latin typeface="Helvetica" pitchFamily="2" charset="0"/>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1867" b="0" kern="1200">
          <a:solidFill>
            <a:srgbClr val="58595B"/>
          </a:solidFill>
          <a:latin typeface="+mn-lt"/>
          <a:ea typeface="+mn-ea"/>
          <a:cs typeface="+mn-cs"/>
        </a:defRPr>
      </a:lvl1pPr>
      <a:lvl2pPr marL="597393" indent="-231642" algn="l" defTabSz="914377" rtl="0" eaLnBrk="1" latinLnBrk="0" hangingPunct="1">
        <a:lnSpc>
          <a:spcPct val="90000"/>
        </a:lnSpc>
        <a:spcBef>
          <a:spcPts val="500"/>
        </a:spcBef>
        <a:spcAft>
          <a:spcPts val="0"/>
        </a:spcAft>
        <a:buFont typeface="Arial" panose="020B0604020202020204" pitchFamily="34" charset="0"/>
        <a:buChar char="•"/>
        <a:defRPr sz="1867" b="0" i="0" kern="1200" baseline="0">
          <a:solidFill>
            <a:srgbClr val="58595B"/>
          </a:solidFill>
          <a:latin typeface="+mn-lt"/>
          <a:ea typeface="+mn-ea"/>
          <a:cs typeface="+mn-cs"/>
        </a:defRPr>
      </a:lvl2pPr>
      <a:lvl3pPr marL="963144" indent="-231642" algn="l" defTabSz="914377" rtl="0" eaLnBrk="1" latinLnBrk="0" hangingPunct="1">
        <a:lnSpc>
          <a:spcPct val="90000"/>
        </a:lnSpc>
        <a:spcBef>
          <a:spcPts val="500"/>
        </a:spcBef>
        <a:spcAft>
          <a:spcPts val="0"/>
        </a:spcAft>
        <a:buFont typeface="Arial" panose="020B0604020202020204" pitchFamily="34" charset="0"/>
        <a:buChar char="•"/>
        <a:defRPr sz="1867" b="0" kern="1200">
          <a:solidFill>
            <a:srgbClr val="58595B"/>
          </a:solidFill>
          <a:latin typeface="+mn-lt"/>
          <a:ea typeface="+mn-ea"/>
          <a:cs typeface="+mn-cs"/>
        </a:defRPr>
      </a:lvl3pPr>
      <a:lvl4pPr marL="1328895" indent="-231642" algn="l" defTabSz="914377" rtl="0" eaLnBrk="1" latinLnBrk="0" hangingPunct="1">
        <a:lnSpc>
          <a:spcPct val="90000"/>
        </a:lnSpc>
        <a:spcBef>
          <a:spcPts val="500"/>
        </a:spcBef>
        <a:spcAft>
          <a:spcPts val="0"/>
        </a:spcAft>
        <a:buFont typeface="Arial" panose="020B0604020202020204" pitchFamily="34" charset="0"/>
        <a:buChar char="•"/>
        <a:defRPr sz="1867" b="0" i="0" kern="1200">
          <a:solidFill>
            <a:srgbClr val="58595B"/>
          </a:solidFill>
          <a:latin typeface="+mn-lt"/>
          <a:ea typeface="+mn-ea"/>
          <a:cs typeface="+mn-cs"/>
        </a:defRPr>
      </a:lvl4pPr>
      <a:lvl5pPr marL="1694646" indent="-231642" algn="l" defTabSz="914377" rtl="0" eaLnBrk="1" latinLnBrk="0" hangingPunct="1">
        <a:lnSpc>
          <a:spcPct val="90000"/>
        </a:lnSpc>
        <a:spcBef>
          <a:spcPts val="500"/>
        </a:spcBef>
        <a:spcAft>
          <a:spcPts val="0"/>
        </a:spcAft>
        <a:buFont typeface="Arial" panose="020B0604020202020204" pitchFamily="34" charset="0"/>
        <a:buChar char="•"/>
        <a:defRPr sz="1867" b="0" kern="1200">
          <a:solidFill>
            <a:srgbClr val="58595B"/>
          </a:solidFill>
          <a:latin typeface="+mn-lt"/>
          <a:ea typeface="+mn-ea"/>
          <a:cs typeface="+mn-cs"/>
        </a:defRPr>
      </a:lvl5pPr>
      <a:lvl6pPr marL="838179" indent="-868658" algn="l" defTabSz="914377" rtl="0" eaLnBrk="1" latinLnBrk="0" hangingPunct="1">
        <a:lnSpc>
          <a:spcPct val="90000"/>
        </a:lnSpc>
        <a:spcBef>
          <a:spcPts val="0"/>
        </a:spcBef>
        <a:spcAft>
          <a:spcPts val="800"/>
        </a:spcAft>
        <a:buFont typeface="Arial" panose="020B0604020202020204" pitchFamily="34" charset="0"/>
        <a:buNone/>
        <a:defRPr sz="133" kern="1200">
          <a:solidFill>
            <a:schemeClr val="tx1"/>
          </a:solidFill>
          <a:latin typeface="+mn-lt"/>
          <a:ea typeface="+mn-ea"/>
          <a:cs typeface="+mn-cs"/>
        </a:defRPr>
      </a:lvl6pPr>
      <a:lvl7pPr marL="743693" indent="-259074" algn="l" defTabSz="914377" rtl="0" eaLnBrk="1" latinLnBrk="0" hangingPunct="1">
        <a:lnSpc>
          <a:spcPct val="90000"/>
        </a:lnSpc>
        <a:spcBef>
          <a:spcPts val="0"/>
        </a:spcBef>
        <a:spcAft>
          <a:spcPts val="800"/>
        </a:spcAft>
        <a:buFont typeface="Arial" panose="020B0604020202020204" pitchFamily="34" charset="0"/>
        <a:buChar char="•"/>
        <a:defRPr sz="7200" kern="1200">
          <a:solidFill>
            <a:schemeClr val="tx1"/>
          </a:solidFill>
          <a:latin typeface="+mn-lt"/>
          <a:ea typeface="+mn-ea"/>
          <a:cs typeface="+mn-cs"/>
        </a:defRPr>
      </a:lvl7pPr>
      <a:lvl8pPr marL="365751" indent="-228594" algn="l" defTabSz="914377" rtl="0" eaLnBrk="1" latinLnBrk="0" hangingPunct="1">
        <a:lnSpc>
          <a:spcPct val="90000"/>
        </a:lnSpc>
        <a:spcBef>
          <a:spcPts val="0"/>
        </a:spcBef>
        <a:spcAft>
          <a:spcPts val="800"/>
        </a:spcAft>
        <a:buFont typeface="Arial" panose="020B0604020202020204" pitchFamily="34" charset="0"/>
        <a:buChar char="•"/>
        <a:defRPr sz="133"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5533"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 name="Brand logo">
            <a:extLst>
              <a:ext uri="{FF2B5EF4-FFF2-40B4-BE49-F238E27FC236}">
                <a16:creationId xmlns:a16="http://schemas.microsoft.com/office/drawing/2014/main" id="{B905BEBE-FC81-0D47-9AF4-9E3655228635}"/>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457201" y="6299713"/>
            <a:ext cx="564305" cy="182033"/>
          </a:xfrm>
          <a:prstGeom prst="rect">
            <a:avLst/>
          </a:prstGeom>
        </p:spPr>
      </p:pic>
      <p:sp>
        <p:nvSpPr>
          <p:cNvPr id="17" name="Header rule">
            <a:extLst>
              <a:ext uri="{FF2B5EF4-FFF2-40B4-BE49-F238E27FC236}">
                <a16:creationId xmlns:a16="http://schemas.microsoft.com/office/drawing/2014/main" id="{98E6E0B5-9270-574F-A10E-09DA8982DB02}"/>
              </a:ext>
            </a:extLst>
          </p:cNvPr>
          <p:cNvSpPr/>
          <p:nvPr/>
        </p:nvSpPr>
        <p:spPr>
          <a:xfrm>
            <a:off x="853440" y="1095523"/>
            <a:ext cx="10363200" cy="48768"/>
          </a:xfrm>
          <a:prstGeom prst="rect">
            <a:avLst/>
          </a:prstGeom>
          <a:solidFill>
            <a:srgbClr val="2774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1800" b="0" i="0" dirty="0">
              <a:latin typeface="Helvetica Regular" pitchFamily="2" charset="0"/>
            </a:endParaRPr>
          </a:p>
        </p:txBody>
      </p:sp>
      <p:sp>
        <p:nvSpPr>
          <p:cNvPr id="22" name="Title Placeholder">
            <a:extLst>
              <a:ext uri="{FF2B5EF4-FFF2-40B4-BE49-F238E27FC236}">
                <a16:creationId xmlns:a16="http://schemas.microsoft.com/office/drawing/2014/main" id="{7143B24C-1C3A-8E4C-BD32-A8A3EF401E90}"/>
              </a:ext>
            </a:extLst>
          </p:cNvPr>
          <p:cNvSpPr>
            <a:spLocks noGrp="1"/>
          </p:cNvSpPr>
          <p:nvPr>
            <p:ph type="title"/>
          </p:nvPr>
        </p:nvSpPr>
        <p:spPr>
          <a:xfrm>
            <a:off x="853439" y="489869"/>
            <a:ext cx="10363200" cy="519972"/>
          </a:xfrm>
          <a:prstGeom prst="rect">
            <a:avLst/>
          </a:prstGeom>
        </p:spPr>
        <p:txBody>
          <a:bodyPr vert="horz" wrap="square" lIns="0" tIns="0" rIns="0" bIns="0" rtlCol="0" anchor="b" anchorCtr="0">
            <a:spAutoFit/>
          </a:bodyPr>
          <a:lstStyle/>
          <a:p>
            <a:r>
              <a:rPr lang="en-US" dirty="0"/>
              <a:t>Click to edit Master title</a:t>
            </a:r>
          </a:p>
        </p:txBody>
      </p:sp>
      <p:sp>
        <p:nvSpPr>
          <p:cNvPr id="26" name="Date Placeholder">
            <a:extLst>
              <a:ext uri="{FF2B5EF4-FFF2-40B4-BE49-F238E27FC236}">
                <a16:creationId xmlns:a16="http://schemas.microsoft.com/office/drawing/2014/main" id="{8221B8DE-CEF2-934A-AC4E-99A13E490B7A}"/>
              </a:ext>
            </a:extLst>
          </p:cNvPr>
          <p:cNvSpPr>
            <a:spLocks noGrp="1"/>
          </p:cNvSpPr>
          <p:nvPr>
            <p:ph type="dt" sz="half" idx="2"/>
          </p:nvPr>
        </p:nvSpPr>
        <p:spPr>
          <a:xfrm>
            <a:off x="9876712" y="6339840"/>
            <a:ext cx="1255776" cy="422744"/>
          </a:xfrm>
          <a:prstGeom prst="rect">
            <a:avLst/>
          </a:prstGeom>
        </p:spPr>
        <p:txBody>
          <a:bodyPr vert="horz" wrap="square" lIns="0" tIns="0" rIns="0" bIns="256032" rtlCol="0" anchor="t" anchorCtr="0">
            <a:spAutoFit/>
          </a:bodyPr>
          <a:lstStyle>
            <a:lvl1pPr algn="r">
              <a:lnSpc>
                <a:spcPct val="100000"/>
              </a:lnSpc>
              <a:defRPr sz="1067" b="0" i="0">
                <a:solidFill>
                  <a:srgbClr val="898989"/>
                </a:solidFill>
                <a:latin typeface="Helvetica Regular" pitchFamily="2" charset="0"/>
              </a:defRPr>
            </a:lvl1pPr>
          </a:lstStyle>
          <a:p>
            <a:fld id="{5415F9D9-0213-9249-8336-325B272A70D6}" type="datetimeFigureOut">
              <a:rPr lang="en-US" smtClean="0"/>
              <a:t>8/21/26</a:t>
            </a:fld>
            <a:endParaRPr lang="en-US"/>
          </a:p>
        </p:txBody>
      </p:sp>
      <p:sp>
        <p:nvSpPr>
          <p:cNvPr id="27" name="Slide Number Placeholder">
            <a:extLst>
              <a:ext uri="{FF2B5EF4-FFF2-40B4-BE49-F238E27FC236}">
                <a16:creationId xmlns:a16="http://schemas.microsoft.com/office/drawing/2014/main" id="{BB99265C-2058-D148-A5A5-70540F68B968}"/>
              </a:ext>
            </a:extLst>
          </p:cNvPr>
          <p:cNvSpPr>
            <a:spLocks noGrp="1"/>
          </p:cNvSpPr>
          <p:nvPr>
            <p:ph type="sldNum" sz="quarter" idx="4"/>
          </p:nvPr>
        </p:nvSpPr>
        <p:spPr>
          <a:xfrm>
            <a:off x="11582400" y="6339840"/>
            <a:ext cx="609600" cy="422744"/>
          </a:xfrm>
          <a:prstGeom prst="rect">
            <a:avLst/>
          </a:prstGeom>
        </p:spPr>
        <p:txBody>
          <a:bodyPr vert="horz" wrap="square" lIns="0" tIns="0" rIns="0" bIns="256032" rtlCol="0" anchor="t" anchorCtr="0">
            <a:spAutoFit/>
          </a:bodyPr>
          <a:lstStyle>
            <a:lvl1pPr algn="l">
              <a:lnSpc>
                <a:spcPct val="100000"/>
              </a:lnSpc>
              <a:defRPr sz="1067" b="0" i="0">
                <a:solidFill>
                  <a:srgbClr val="898989"/>
                </a:solidFill>
                <a:latin typeface="Helvetica Regular" pitchFamily="2" charset="0"/>
              </a:defRPr>
            </a:lvl1pPr>
          </a:lstStyle>
          <a:p>
            <a:fld id="{96CCC67C-4E0D-DC4E-94DF-C84345BAC111}" type="slidenum">
              <a:rPr lang="en-US" smtClean="0"/>
              <a:t>‹#›</a:t>
            </a:fld>
            <a:endParaRPr lang="en-US"/>
          </a:p>
        </p:txBody>
      </p:sp>
      <p:sp>
        <p:nvSpPr>
          <p:cNvPr id="9" name="Text Placeholder-left">
            <a:extLst>
              <a:ext uri="{FF2B5EF4-FFF2-40B4-BE49-F238E27FC236}">
                <a16:creationId xmlns:a16="http://schemas.microsoft.com/office/drawing/2014/main" id="{780A88FB-C016-B145-BF42-9CAF49E61B24}"/>
              </a:ext>
            </a:extLst>
          </p:cNvPr>
          <p:cNvSpPr txBox="1">
            <a:spLocks/>
          </p:cNvSpPr>
          <p:nvPr/>
        </p:nvSpPr>
        <p:spPr>
          <a:xfrm>
            <a:off x="1463040" y="6364225"/>
            <a:ext cx="3535680" cy="493340"/>
          </a:xfrm>
          <a:prstGeom prst="rect">
            <a:avLst/>
          </a:prstGeom>
        </p:spPr>
        <p:txBody>
          <a:bodyPr wrap="square" lIns="0" tIns="0" rIns="0" bIns="341376">
            <a:spAutoFit/>
          </a:bodyPr>
          <a:lstStyle>
            <a:lvl1pPr marL="0" indent="0" algn="r" defTabSz="685800" rtl="0" eaLnBrk="1" latinLnBrk="0" hangingPunct="1">
              <a:lnSpc>
                <a:spcPct val="90000"/>
              </a:lnSpc>
              <a:spcBef>
                <a:spcPts val="750"/>
              </a:spcBef>
              <a:buFontTx/>
              <a:buNone/>
              <a:defRPr sz="800" kern="1200">
                <a:solidFill>
                  <a:srgbClr val="898989"/>
                </a:solidFill>
                <a:latin typeface="Helvetica" pitchFamily="2" charset="0"/>
                <a:ea typeface="+mn-ea"/>
                <a:cs typeface="+mn-cs"/>
              </a:defRPr>
            </a:lvl1pPr>
            <a:lvl2pPr marL="342900" indent="0" algn="l" defTabSz="685800" rtl="0" eaLnBrk="1" latinLnBrk="0" hangingPunct="1">
              <a:lnSpc>
                <a:spcPct val="100000"/>
              </a:lnSpc>
              <a:spcBef>
                <a:spcPts val="375"/>
              </a:spcBef>
              <a:buFontTx/>
              <a:buNone/>
              <a:defRPr sz="800" kern="1200">
                <a:solidFill>
                  <a:srgbClr val="58595B"/>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800" b="1" i="0" kern="1200">
                <a:solidFill>
                  <a:srgbClr val="58595B"/>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sz="1067" b="0" i="0" dirty="0">
                <a:latin typeface="Helvetica Regular" pitchFamily="2" charset="0"/>
              </a:rPr>
              <a:t>Department Name (edit in Slide Master)</a:t>
            </a:r>
          </a:p>
        </p:txBody>
      </p:sp>
      <p:sp>
        <p:nvSpPr>
          <p:cNvPr id="10" name="Text Placeholder-middle">
            <a:extLst>
              <a:ext uri="{FF2B5EF4-FFF2-40B4-BE49-F238E27FC236}">
                <a16:creationId xmlns:a16="http://schemas.microsoft.com/office/drawing/2014/main" id="{1D05E4E6-3004-4849-9241-63072375FC1B}"/>
              </a:ext>
            </a:extLst>
          </p:cNvPr>
          <p:cNvSpPr txBox="1">
            <a:spLocks/>
          </p:cNvSpPr>
          <p:nvPr/>
        </p:nvSpPr>
        <p:spPr>
          <a:xfrm>
            <a:off x="5120640" y="6364225"/>
            <a:ext cx="4632960" cy="493340"/>
          </a:xfrm>
          <a:prstGeom prst="rect">
            <a:avLst/>
          </a:prstGeom>
        </p:spPr>
        <p:txBody>
          <a:bodyPr wrap="square" lIns="0" tIns="0" rIns="0" bIns="341376">
            <a:spAutoFit/>
          </a:bodyPr>
          <a:lstStyle>
            <a:lvl1pPr marL="0" indent="0" algn="ctr" defTabSz="685800" rtl="0" eaLnBrk="1" latinLnBrk="0" hangingPunct="1">
              <a:lnSpc>
                <a:spcPct val="90000"/>
              </a:lnSpc>
              <a:spcBef>
                <a:spcPts val="750"/>
              </a:spcBef>
              <a:buFontTx/>
              <a:buNone/>
              <a:defRPr sz="800" kern="1200">
                <a:solidFill>
                  <a:srgbClr val="898989"/>
                </a:solidFill>
                <a:latin typeface="Helvetica" pitchFamily="2" charset="0"/>
                <a:ea typeface="+mn-ea"/>
                <a:cs typeface="+mn-cs"/>
              </a:defRPr>
            </a:lvl1pPr>
            <a:lvl2pPr marL="342900" indent="0" algn="l" defTabSz="685800" rtl="0" eaLnBrk="1" latinLnBrk="0" hangingPunct="1">
              <a:lnSpc>
                <a:spcPct val="100000"/>
              </a:lnSpc>
              <a:spcBef>
                <a:spcPts val="375"/>
              </a:spcBef>
              <a:buFontTx/>
              <a:buNone/>
              <a:defRPr sz="800" kern="1200">
                <a:solidFill>
                  <a:srgbClr val="58595B"/>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800" b="1" i="0" kern="1200">
                <a:solidFill>
                  <a:srgbClr val="58595B"/>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sz="1067" b="0" i="0" dirty="0">
                <a:latin typeface="Helvetica Regular" pitchFamily="2" charset="0"/>
              </a:rPr>
              <a:t>Presentation Title (edit in Slide Master)</a:t>
            </a:r>
          </a:p>
        </p:txBody>
      </p:sp>
      <p:sp>
        <p:nvSpPr>
          <p:cNvPr id="4" name="Text Placeholder 3">
            <a:extLst>
              <a:ext uri="{FF2B5EF4-FFF2-40B4-BE49-F238E27FC236}">
                <a16:creationId xmlns:a16="http://schemas.microsoft.com/office/drawing/2014/main" id="{883B9C53-1485-764E-86F1-EF642FC86547}"/>
              </a:ext>
            </a:extLst>
          </p:cNvPr>
          <p:cNvSpPr>
            <a:spLocks noGrp="1"/>
          </p:cNvSpPr>
          <p:nvPr>
            <p:ph type="body" idx="1"/>
          </p:nvPr>
        </p:nvSpPr>
        <p:spPr>
          <a:xfrm>
            <a:off x="1463041" y="1584961"/>
            <a:ext cx="9753599" cy="1567695"/>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82832506"/>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 id="2147483756" r:id="rId14"/>
    <p:sldLayoutId id="2147483757" r:id="rId15"/>
    <p:sldLayoutId id="2147483758" r:id="rId16"/>
    <p:sldLayoutId id="2147483759" r:id="rId17"/>
  </p:sldLayoutIdLst>
  <p:txStyles>
    <p:titleStyle>
      <a:lvl1pPr algn="l" defTabSz="914377" rtl="0" eaLnBrk="1" latinLnBrk="0" hangingPunct="1">
        <a:lnSpc>
          <a:spcPct val="90000"/>
        </a:lnSpc>
        <a:spcBef>
          <a:spcPct val="0"/>
        </a:spcBef>
        <a:buNone/>
        <a:defRPr sz="3733" b="1" i="0" kern="1200" baseline="0">
          <a:solidFill>
            <a:srgbClr val="58595B"/>
          </a:solidFill>
          <a:latin typeface="Helvetica" pitchFamily="2" charset="0"/>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1867" b="0" kern="1200">
          <a:solidFill>
            <a:srgbClr val="58595B"/>
          </a:solidFill>
          <a:latin typeface="+mn-lt"/>
          <a:ea typeface="+mn-ea"/>
          <a:cs typeface="+mn-cs"/>
        </a:defRPr>
      </a:lvl1pPr>
      <a:lvl2pPr marL="597393" indent="-231642" algn="l" defTabSz="914377" rtl="0" eaLnBrk="1" latinLnBrk="0" hangingPunct="1">
        <a:lnSpc>
          <a:spcPct val="90000"/>
        </a:lnSpc>
        <a:spcBef>
          <a:spcPts val="500"/>
        </a:spcBef>
        <a:spcAft>
          <a:spcPts val="0"/>
        </a:spcAft>
        <a:buFont typeface="Arial" panose="020B0604020202020204" pitchFamily="34" charset="0"/>
        <a:buChar char="•"/>
        <a:defRPr sz="1867" b="0" i="0" kern="1200" baseline="0">
          <a:solidFill>
            <a:srgbClr val="58595B"/>
          </a:solidFill>
          <a:latin typeface="+mn-lt"/>
          <a:ea typeface="+mn-ea"/>
          <a:cs typeface="+mn-cs"/>
        </a:defRPr>
      </a:lvl2pPr>
      <a:lvl3pPr marL="963144" indent="-231642" algn="l" defTabSz="914377" rtl="0" eaLnBrk="1" latinLnBrk="0" hangingPunct="1">
        <a:lnSpc>
          <a:spcPct val="90000"/>
        </a:lnSpc>
        <a:spcBef>
          <a:spcPts val="500"/>
        </a:spcBef>
        <a:spcAft>
          <a:spcPts val="0"/>
        </a:spcAft>
        <a:buFont typeface="Arial" panose="020B0604020202020204" pitchFamily="34" charset="0"/>
        <a:buChar char="•"/>
        <a:defRPr sz="1867" b="0" kern="1200">
          <a:solidFill>
            <a:srgbClr val="58595B"/>
          </a:solidFill>
          <a:latin typeface="+mn-lt"/>
          <a:ea typeface="+mn-ea"/>
          <a:cs typeface="+mn-cs"/>
        </a:defRPr>
      </a:lvl3pPr>
      <a:lvl4pPr marL="1328895" indent="-231642" algn="l" defTabSz="914377" rtl="0" eaLnBrk="1" latinLnBrk="0" hangingPunct="1">
        <a:lnSpc>
          <a:spcPct val="90000"/>
        </a:lnSpc>
        <a:spcBef>
          <a:spcPts val="500"/>
        </a:spcBef>
        <a:spcAft>
          <a:spcPts val="0"/>
        </a:spcAft>
        <a:buFont typeface="Arial" panose="020B0604020202020204" pitchFamily="34" charset="0"/>
        <a:buChar char="•"/>
        <a:defRPr sz="1867" b="0" i="0" kern="1200">
          <a:solidFill>
            <a:srgbClr val="58595B"/>
          </a:solidFill>
          <a:latin typeface="+mn-lt"/>
          <a:ea typeface="+mn-ea"/>
          <a:cs typeface="+mn-cs"/>
        </a:defRPr>
      </a:lvl4pPr>
      <a:lvl5pPr marL="1694646" indent="-231642" algn="l" defTabSz="914377" rtl="0" eaLnBrk="1" latinLnBrk="0" hangingPunct="1">
        <a:lnSpc>
          <a:spcPct val="90000"/>
        </a:lnSpc>
        <a:spcBef>
          <a:spcPts val="500"/>
        </a:spcBef>
        <a:spcAft>
          <a:spcPts val="0"/>
        </a:spcAft>
        <a:buFont typeface="Arial" panose="020B0604020202020204" pitchFamily="34" charset="0"/>
        <a:buChar char="•"/>
        <a:defRPr sz="1867" b="0" kern="1200">
          <a:solidFill>
            <a:srgbClr val="58595B"/>
          </a:solidFill>
          <a:latin typeface="+mn-lt"/>
          <a:ea typeface="+mn-ea"/>
          <a:cs typeface="+mn-cs"/>
        </a:defRPr>
      </a:lvl5pPr>
      <a:lvl6pPr marL="838179" indent="-868658" algn="l" defTabSz="914377" rtl="0" eaLnBrk="1" latinLnBrk="0" hangingPunct="1">
        <a:lnSpc>
          <a:spcPct val="90000"/>
        </a:lnSpc>
        <a:spcBef>
          <a:spcPts val="0"/>
        </a:spcBef>
        <a:spcAft>
          <a:spcPts val="800"/>
        </a:spcAft>
        <a:buFont typeface="Arial" panose="020B0604020202020204" pitchFamily="34" charset="0"/>
        <a:buNone/>
        <a:defRPr sz="133" kern="1200">
          <a:solidFill>
            <a:schemeClr val="tx1"/>
          </a:solidFill>
          <a:latin typeface="+mn-lt"/>
          <a:ea typeface="+mn-ea"/>
          <a:cs typeface="+mn-cs"/>
        </a:defRPr>
      </a:lvl6pPr>
      <a:lvl7pPr marL="743693" indent="-259074" algn="l" defTabSz="914377" rtl="0" eaLnBrk="1" latinLnBrk="0" hangingPunct="1">
        <a:lnSpc>
          <a:spcPct val="90000"/>
        </a:lnSpc>
        <a:spcBef>
          <a:spcPts val="0"/>
        </a:spcBef>
        <a:spcAft>
          <a:spcPts val="800"/>
        </a:spcAft>
        <a:buFont typeface="Arial" panose="020B0604020202020204" pitchFamily="34" charset="0"/>
        <a:buChar char="•"/>
        <a:defRPr sz="7200" kern="1200">
          <a:solidFill>
            <a:schemeClr val="tx1"/>
          </a:solidFill>
          <a:latin typeface="+mn-lt"/>
          <a:ea typeface="+mn-ea"/>
          <a:cs typeface="+mn-cs"/>
        </a:defRPr>
      </a:lvl7pPr>
      <a:lvl8pPr marL="365751" indent="-228594" algn="l" defTabSz="914377" rtl="0" eaLnBrk="1" latinLnBrk="0" hangingPunct="1">
        <a:lnSpc>
          <a:spcPct val="90000"/>
        </a:lnSpc>
        <a:spcBef>
          <a:spcPts val="0"/>
        </a:spcBef>
        <a:spcAft>
          <a:spcPts val="800"/>
        </a:spcAft>
        <a:buFont typeface="Arial" panose="020B0604020202020204" pitchFamily="34" charset="0"/>
        <a:buChar char="•"/>
        <a:defRPr sz="133"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5533"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00578B"/>
            </a:gs>
            <a:gs pos="100000">
              <a:srgbClr val="2774AE"/>
            </a:gs>
          </a:gsLst>
          <a:lin ang="0" scaled="0"/>
        </a:gradFill>
        <a:effectLst/>
      </p:bgPr>
    </p:bg>
    <p:spTree>
      <p:nvGrpSpPr>
        <p:cNvPr id="1" name=""/>
        <p:cNvGrpSpPr/>
        <p:nvPr/>
      </p:nvGrpSpPr>
      <p:grpSpPr>
        <a:xfrm>
          <a:off x="0" y="0"/>
          <a:ext cx="0" cy="0"/>
          <a:chOff x="0" y="0"/>
          <a:chExt cx="0" cy="0"/>
        </a:xfrm>
      </p:grpSpPr>
      <p:sp useBgFill="1">
        <p:nvSpPr>
          <p:cNvPr id="2" name="Rectangle 1">
            <a:extLst>
              <a:ext uri="{FF2B5EF4-FFF2-40B4-BE49-F238E27FC236}">
                <a16:creationId xmlns:a16="http://schemas.microsoft.com/office/drawing/2014/main" id="{37C7160C-D279-C84E-A714-5CF37C5CC49F}"/>
              </a:ext>
            </a:extLst>
          </p:cNvPr>
          <p:cNvSpPr/>
          <p:nvPr/>
        </p:nvSpPr>
        <p:spPr>
          <a:xfrm>
            <a:off x="0" y="1"/>
            <a:ext cx="12192000" cy="68486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Helvetica Regular" pitchFamily="2" charset="0"/>
            </a:endParaRPr>
          </a:p>
        </p:txBody>
      </p:sp>
      <p:graphicFrame>
        <p:nvGraphicFramePr>
          <p:cNvPr id="15" name="Table 14" hidden="1">
            <a:extLst>
              <a:ext uri="{FF2B5EF4-FFF2-40B4-BE49-F238E27FC236}">
                <a16:creationId xmlns:a16="http://schemas.microsoft.com/office/drawing/2014/main" id="{2684D85E-2681-5C44-AFBC-F0E79677A166}"/>
              </a:ext>
            </a:extLst>
          </p:cNvPr>
          <p:cNvGraphicFramePr>
            <a:graphicFrameLocks noGrp="1"/>
          </p:cNvGraphicFramePr>
          <p:nvPr>
            <p:extLst>
              <p:ext uri="{D42A27DB-BD31-4B8C-83A1-F6EECF244321}">
                <p14:modId xmlns:p14="http://schemas.microsoft.com/office/powerpoint/2010/main" val="1915787603"/>
              </p:ext>
            </p:extLst>
          </p:nvPr>
        </p:nvGraphicFramePr>
        <p:xfrm>
          <a:off x="914400" y="475565"/>
          <a:ext cx="10363200" cy="610852"/>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610852">
                <a:tc>
                  <a:txBody>
                    <a:bodyPr/>
                    <a:lstStyle/>
                    <a:p>
                      <a:pPr>
                        <a:lnSpc>
                          <a:spcPct val="100000"/>
                        </a:lnSpc>
                      </a:pPr>
                      <a:r>
                        <a:rPr lang="en-US" sz="3700" b="0" i="0" dirty="0">
                          <a:ln>
                            <a:noFill/>
                          </a:ln>
                          <a:solidFill>
                            <a:srgbClr val="58595B"/>
                          </a:solidFill>
                          <a:latin typeface="Helvetica Regular" pitchFamily="2" charset="0"/>
                          <a:cs typeface="Arial" panose="020B0604020202020204" pitchFamily="34" charset="0"/>
                        </a:rPr>
                        <a:t>Preferred Header Size</a:t>
                      </a:r>
                      <a:endParaRPr lang="en-US" sz="3700" b="0" i="0" dirty="0">
                        <a:ln>
                          <a:noFill/>
                        </a:ln>
                        <a:latin typeface="Helvetica Regular" pitchFamily="2" charset="0"/>
                      </a:endParaRPr>
                    </a:p>
                  </a:txBody>
                  <a:tcPr marL="0" marR="0" marT="0" marB="24384">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pic>
        <p:nvPicPr>
          <p:cNvPr id="9" name="brand logo-white">
            <a:extLst>
              <a:ext uri="{FF2B5EF4-FFF2-40B4-BE49-F238E27FC236}">
                <a16:creationId xmlns:a16="http://schemas.microsoft.com/office/drawing/2014/main" id="{51676347-45D6-CD47-AAC8-2B1B3581537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57201" y="6303434"/>
            <a:ext cx="564305" cy="182033"/>
          </a:xfrm>
          <a:prstGeom prst="rect">
            <a:avLst/>
          </a:prstGeom>
        </p:spPr>
      </p:pic>
      <p:sp>
        <p:nvSpPr>
          <p:cNvPr id="10" name="Date Placeholder">
            <a:extLst>
              <a:ext uri="{FF2B5EF4-FFF2-40B4-BE49-F238E27FC236}">
                <a16:creationId xmlns:a16="http://schemas.microsoft.com/office/drawing/2014/main" id="{FA478317-E98C-5C4D-8ED4-27BAFC60FBB0}"/>
              </a:ext>
            </a:extLst>
          </p:cNvPr>
          <p:cNvSpPr txBox="1">
            <a:spLocks/>
          </p:cNvSpPr>
          <p:nvPr/>
        </p:nvSpPr>
        <p:spPr>
          <a:xfrm>
            <a:off x="9876712" y="6339840"/>
            <a:ext cx="1255776" cy="508922"/>
          </a:xfrm>
          <a:prstGeom prst="rect">
            <a:avLst/>
          </a:prstGeom>
        </p:spPr>
        <p:txBody>
          <a:bodyPr vert="horz" wrap="square" lIns="0" tIns="0" rIns="0" bIns="341376" rtlCol="0" anchor="t" anchorCtr="0">
            <a:spAutoFit/>
          </a:bodyPr>
          <a:lstStyle>
            <a:defPPr>
              <a:defRPr lang="en-US"/>
            </a:defPPr>
            <a:lvl1pPr marL="0" algn="r" defTabSz="685800" rtl="0" eaLnBrk="1" latinLnBrk="0" hangingPunct="1">
              <a:lnSpc>
                <a:spcPct val="100000"/>
              </a:lnSpc>
              <a:defRPr sz="800" b="0" i="0" kern="1200">
                <a:solidFill>
                  <a:srgbClr val="898989"/>
                </a:solidFill>
                <a:latin typeface="Helvetica Regular" pitchFamily="2"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DB7B64D7-70E9-C546-AE78-4C392EDC5411}" type="datetime4">
              <a:rPr lang="en-US" sz="1067" smtClean="0">
                <a:solidFill>
                  <a:schemeClr val="bg1"/>
                </a:solidFill>
              </a:rPr>
              <a:pPr/>
              <a:t>August 21, 2026</a:t>
            </a:fld>
            <a:endParaRPr lang="en-US" sz="1067" dirty="0">
              <a:solidFill>
                <a:schemeClr val="bg1"/>
              </a:solidFill>
            </a:endParaRPr>
          </a:p>
        </p:txBody>
      </p:sp>
      <p:sp>
        <p:nvSpPr>
          <p:cNvPr id="11" name="Slide Number Placeholder">
            <a:extLst>
              <a:ext uri="{FF2B5EF4-FFF2-40B4-BE49-F238E27FC236}">
                <a16:creationId xmlns:a16="http://schemas.microsoft.com/office/drawing/2014/main" id="{DA79644A-3B18-374D-AEC4-AF294BA47711}"/>
              </a:ext>
            </a:extLst>
          </p:cNvPr>
          <p:cNvSpPr txBox="1">
            <a:spLocks/>
          </p:cNvSpPr>
          <p:nvPr/>
        </p:nvSpPr>
        <p:spPr>
          <a:xfrm>
            <a:off x="11582400" y="6339840"/>
            <a:ext cx="609600" cy="508922"/>
          </a:xfrm>
          <a:prstGeom prst="rect">
            <a:avLst/>
          </a:prstGeom>
        </p:spPr>
        <p:txBody>
          <a:bodyPr vert="horz" wrap="square" lIns="0" tIns="0" rIns="0" bIns="341376" rtlCol="0" anchor="t" anchorCtr="0">
            <a:spAutoFit/>
          </a:bodyPr>
          <a:lstStyle>
            <a:defPPr>
              <a:defRPr lang="en-US"/>
            </a:defPPr>
            <a:lvl1pPr marL="0" algn="l" defTabSz="685800" rtl="0" eaLnBrk="1" latinLnBrk="0" hangingPunct="1">
              <a:lnSpc>
                <a:spcPct val="100000"/>
              </a:lnSpc>
              <a:defRPr sz="800" b="0" i="0" kern="1200">
                <a:solidFill>
                  <a:srgbClr val="898989"/>
                </a:solidFill>
                <a:latin typeface="Helvetica Regular" pitchFamily="2"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B6238B5B-F19C-E947-A0BC-87BD7983F871}" type="slidenum">
              <a:rPr lang="en-US" sz="1067" smtClean="0">
                <a:solidFill>
                  <a:schemeClr val="bg1"/>
                </a:solidFill>
              </a:rPr>
              <a:pPr/>
              <a:t>‹#›</a:t>
            </a:fld>
            <a:endParaRPr lang="en-US" sz="1067" dirty="0">
              <a:solidFill>
                <a:schemeClr val="bg1"/>
              </a:solidFill>
            </a:endParaRPr>
          </a:p>
        </p:txBody>
      </p:sp>
      <p:sp>
        <p:nvSpPr>
          <p:cNvPr id="12" name="Text Placeholder-left">
            <a:extLst>
              <a:ext uri="{FF2B5EF4-FFF2-40B4-BE49-F238E27FC236}">
                <a16:creationId xmlns:a16="http://schemas.microsoft.com/office/drawing/2014/main" id="{23F08363-883B-8749-9AEA-BC16C3EB8CE3}"/>
              </a:ext>
            </a:extLst>
          </p:cNvPr>
          <p:cNvSpPr txBox="1">
            <a:spLocks/>
          </p:cNvSpPr>
          <p:nvPr/>
        </p:nvSpPr>
        <p:spPr>
          <a:xfrm>
            <a:off x="1463040" y="6364225"/>
            <a:ext cx="3535680" cy="493340"/>
          </a:xfrm>
          <a:prstGeom prst="rect">
            <a:avLst/>
          </a:prstGeom>
        </p:spPr>
        <p:txBody>
          <a:bodyPr wrap="square" lIns="0" tIns="0" rIns="0" bIns="341376">
            <a:spAutoFit/>
          </a:bodyPr>
          <a:lstStyle>
            <a:lvl1pPr marL="0" indent="0" algn="r" defTabSz="685800" rtl="0" eaLnBrk="1" latinLnBrk="0" hangingPunct="1">
              <a:lnSpc>
                <a:spcPct val="90000"/>
              </a:lnSpc>
              <a:spcBef>
                <a:spcPts val="750"/>
              </a:spcBef>
              <a:buFontTx/>
              <a:buNone/>
              <a:defRPr sz="800" kern="1200">
                <a:solidFill>
                  <a:srgbClr val="898989"/>
                </a:solidFill>
                <a:latin typeface="Helvetica" pitchFamily="2" charset="0"/>
                <a:ea typeface="+mn-ea"/>
                <a:cs typeface="+mn-cs"/>
              </a:defRPr>
            </a:lvl1pPr>
            <a:lvl2pPr marL="342900" indent="0" algn="l" defTabSz="685800" rtl="0" eaLnBrk="1" latinLnBrk="0" hangingPunct="1">
              <a:lnSpc>
                <a:spcPct val="100000"/>
              </a:lnSpc>
              <a:spcBef>
                <a:spcPts val="375"/>
              </a:spcBef>
              <a:buFontTx/>
              <a:buNone/>
              <a:defRPr sz="800" kern="1200">
                <a:solidFill>
                  <a:srgbClr val="58595B"/>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800" b="1" i="0" kern="1200">
                <a:solidFill>
                  <a:srgbClr val="58595B"/>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sz="1067" b="0" i="0" dirty="0">
                <a:solidFill>
                  <a:schemeClr val="bg1"/>
                </a:solidFill>
                <a:latin typeface="Helvetica Regular" pitchFamily="2" charset="0"/>
              </a:rPr>
              <a:t>Department Name (edit in Slide Master)</a:t>
            </a:r>
          </a:p>
        </p:txBody>
      </p:sp>
      <p:sp>
        <p:nvSpPr>
          <p:cNvPr id="13" name="Text Placeholder-middle">
            <a:extLst>
              <a:ext uri="{FF2B5EF4-FFF2-40B4-BE49-F238E27FC236}">
                <a16:creationId xmlns:a16="http://schemas.microsoft.com/office/drawing/2014/main" id="{71380050-84F1-D143-BCF2-F067E310EFE8}"/>
              </a:ext>
            </a:extLst>
          </p:cNvPr>
          <p:cNvSpPr txBox="1">
            <a:spLocks/>
          </p:cNvSpPr>
          <p:nvPr/>
        </p:nvSpPr>
        <p:spPr>
          <a:xfrm>
            <a:off x="5120640" y="6364225"/>
            <a:ext cx="4632960" cy="493340"/>
          </a:xfrm>
          <a:prstGeom prst="rect">
            <a:avLst/>
          </a:prstGeom>
        </p:spPr>
        <p:txBody>
          <a:bodyPr wrap="square" lIns="0" tIns="0" rIns="0" bIns="341376">
            <a:spAutoFit/>
          </a:bodyPr>
          <a:lstStyle>
            <a:lvl1pPr marL="0" indent="0" algn="ctr" defTabSz="685800" rtl="0" eaLnBrk="1" latinLnBrk="0" hangingPunct="1">
              <a:lnSpc>
                <a:spcPct val="90000"/>
              </a:lnSpc>
              <a:spcBef>
                <a:spcPts val="750"/>
              </a:spcBef>
              <a:buFontTx/>
              <a:buNone/>
              <a:defRPr sz="800" kern="1200">
                <a:solidFill>
                  <a:srgbClr val="898989"/>
                </a:solidFill>
                <a:latin typeface="Helvetica" pitchFamily="2" charset="0"/>
                <a:ea typeface="+mn-ea"/>
                <a:cs typeface="+mn-cs"/>
              </a:defRPr>
            </a:lvl1pPr>
            <a:lvl2pPr marL="342900" indent="0" algn="l" defTabSz="685800" rtl="0" eaLnBrk="1" latinLnBrk="0" hangingPunct="1">
              <a:lnSpc>
                <a:spcPct val="100000"/>
              </a:lnSpc>
              <a:spcBef>
                <a:spcPts val="375"/>
              </a:spcBef>
              <a:buFontTx/>
              <a:buNone/>
              <a:defRPr sz="800" kern="1200">
                <a:solidFill>
                  <a:srgbClr val="58595B"/>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800" b="1" i="0" kern="1200">
                <a:solidFill>
                  <a:srgbClr val="58595B"/>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sz="1067" b="0" i="0" dirty="0">
                <a:solidFill>
                  <a:schemeClr val="bg1"/>
                </a:solidFill>
                <a:latin typeface="Helvetica Regular" pitchFamily="2" charset="0"/>
              </a:rPr>
              <a:t>Presentation Title (edit in Slide Master)</a:t>
            </a:r>
          </a:p>
        </p:txBody>
      </p:sp>
    </p:spTree>
    <p:extLst>
      <p:ext uri="{BB962C8B-B14F-4D97-AF65-F5344CB8AC3E}">
        <p14:creationId xmlns:p14="http://schemas.microsoft.com/office/powerpoint/2010/main" val="60219579"/>
      </p:ext>
    </p:extLst>
  </p:cSld>
  <p:clrMap bg1="lt1" tx1="dk1" bg2="lt2" tx2="dk2" accent1="accent1" accent2="accent2" accent3="accent3" accent4="accent4" accent5="accent5" accent6="accent6" hlink="hlink" folHlink="folHlink"/>
  <p:sldLayoutIdLst>
    <p:sldLayoutId id="2147483761" r:id="rId1"/>
  </p:sldLayoutIdLst>
  <p:hf hdr="0" ftr="0"/>
  <p:txStyles>
    <p:titleStyle>
      <a:lvl1pPr algn="l" defTabSz="914377" rtl="0" eaLnBrk="1" latinLnBrk="0" hangingPunct="1">
        <a:lnSpc>
          <a:spcPct val="90000"/>
        </a:lnSpc>
        <a:spcBef>
          <a:spcPct val="0"/>
        </a:spcBef>
        <a:buNone/>
        <a:defRPr sz="3733" b="1" i="0" kern="1200">
          <a:solidFill>
            <a:srgbClr val="58595B"/>
          </a:solidFill>
          <a:latin typeface="Helvetica" pitchFamily="2" charset="0"/>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1867" kern="1200">
          <a:solidFill>
            <a:srgbClr val="58595B"/>
          </a:solidFill>
          <a:latin typeface="Helvetica" pitchFamily="2" charset="0"/>
          <a:ea typeface="+mn-ea"/>
          <a:cs typeface="+mn-cs"/>
        </a:defRPr>
      </a:lvl1pPr>
      <a:lvl2pPr marL="457189" indent="0" algn="l" defTabSz="914377" rtl="0" eaLnBrk="1" latinLnBrk="0" hangingPunct="1">
        <a:lnSpc>
          <a:spcPct val="100000"/>
        </a:lnSpc>
        <a:spcBef>
          <a:spcPts val="500"/>
        </a:spcBef>
        <a:buFontTx/>
        <a:buNone/>
        <a:defRPr sz="1867" kern="1200">
          <a:solidFill>
            <a:srgbClr val="58595B"/>
          </a:solidFill>
          <a:latin typeface="Helvetica" pitchFamily="2" charset="0"/>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1867" kern="1200">
          <a:solidFill>
            <a:srgbClr val="58595B"/>
          </a:solidFill>
          <a:latin typeface="Helvetica" pitchFamily="2" charset="0"/>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67" b="1" i="0" kern="1200">
          <a:solidFill>
            <a:srgbClr val="58595B"/>
          </a:solidFill>
          <a:latin typeface="Helvetica" pitchFamily="2" charset="0"/>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67" kern="1200">
          <a:solidFill>
            <a:srgbClr val="58595B"/>
          </a:solidFill>
          <a:latin typeface="Helvetica" pitchFamily="2"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00578B"/>
            </a:gs>
            <a:gs pos="100000">
              <a:srgbClr val="2774AE"/>
            </a:gs>
          </a:gsLst>
          <a:lin ang="0" scaled="0"/>
        </a:gradFill>
        <a:effectLst/>
      </p:bgPr>
    </p:bg>
    <p:spTree>
      <p:nvGrpSpPr>
        <p:cNvPr id="1" name=""/>
        <p:cNvGrpSpPr/>
        <p:nvPr/>
      </p:nvGrpSpPr>
      <p:grpSpPr>
        <a:xfrm>
          <a:off x="0" y="0"/>
          <a:ext cx="0" cy="0"/>
          <a:chOff x="0" y="0"/>
          <a:chExt cx="0" cy="0"/>
        </a:xfrm>
      </p:grpSpPr>
      <p:sp useBgFill="1">
        <p:nvSpPr>
          <p:cNvPr id="2" name="Rectangle 1">
            <a:extLst>
              <a:ext uri="{FF2B5EF4-FFF2-40B4-BE49-F238E27FC236}">
                <a16:creationId xmlns:a16="http://schemas.microsoft.com/office/drawing/2014/main" id="{37C7160C-D279-C84E-A714-5CF37C5CC49F}"/>
              </a:ext>
            </a:extLst>
          </p:cNvPr>
          <p:cNvSpPr/>
          <p:nvPr/>
        </p:nvSpPr>
        <p:spPr>
          <a:xfrm>
            <a:off x="0" y="1"/>
            <a:ext cx="12192000" cy="68486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Helvetica Regular" pitchFamily="2" charset="0"/>
            </a:endParaRPr>
          </a:p>
        </p:txBody>
      </p:sp>
      <p:graphicFrame>
        <p:nvGraphicFramePr>
          <p:cNvPr id="15" name="Table 14" hidden="1">
            <a:extLst>
              <a:ext uri="{FF2B5EF4-FFF2-40B4-BE49-F238E27FC236}">
                <a16:creationId xmlns:a16="http://schemas.microsoft.com/office/drawing/2014/main" id="{2684D85E-2681-5C44-AFBC-F0E79677A166}"/>
              </a:ext>
            </a:extLst>
          </p:cNvPr>
          <p:cNvGraphicFramePr>
            <a:graphicFrameLocks noGrp="1"/>
          </p:cNvGraphicFramePr>
          <p:nvPr>
            <p:extLst>
              <p:ext uri="{D42A27DB-BD31-4B8C-83A1-F6EECF244321}">
                <p14:modId xmlns:p14="http://schemas.microsoft.com/office/powerpoint/2010/main" val="1915787603"/>
              </p:ext>
            </p:extLst>
          </p:nvPr>
        </p:nvGraphicFramePr>
        <p:xfrm>
          <a:off x="914400" y="475565"/>
          <a:ext cx="10363200" cy="610852"/>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610852">
                <a:tc>
                  <a:txBody>
                    <a:bodyPr/>
                    <a:lstStyle/>
                    <a:p>
                      <a:pPr>
                        <a:lnSpc>
                          <a:spcPct val="100000"/>
                        </a:lnSpc>
                      </a:pPr>
                      <a:r>
                        <a:rPr lang="en-US" sz="3700" b="0" i="0" dirty="0">
                          <a:ln>
                            <a:noFill/>
                          </a:ln>
                          <a:solidFill>
                            <a:srgbClr val="58595B"/>
                          </a:solidFill>
                          <a:latin typeface="Helvetica Regular" pitchFamily="2" charset="0"/>
                          <a:cs typeface="Arial" panose="020B0604020202020204" pitchFamily="34" charset="0"/>
                        </a:rPr>
                        <a:t>Preferred Header Size</a:t>
                      </a:r>
                      <a:endParaRPr lang="en-US" sz="3700" b="0" i="0" dirty="0">
                        <a:ln>
                          <a:noFill/>
                        </a:ln>
                        <a:latin typeface="Helvetica Regular" pitchFamily="2" charset="0"/>
                      </a:endParaRPr>
                    </a:p>
                  </a:txBody>
                  <a:tcPr marL="0" marR="0" marT="0" marB="24384">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pic>
        <p:nvPicPr>
          <p:cNvPr id="9" name="brand logo-white">
            <a:extLst>
              <a:ext uri="{FF2B5EF4-FFF2-40B4-BE49-F238E27FC236}">
                <a16:creationId xmlns:a16="http://schemas.microsoft.com/office/drawing/2014/main" id="{51676347-45D6-CD47-AAC8-2B1B3581537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57201" y="6303434"/>
            <a:ext cx="564305" cy="182033"/>
          </a:xfrm>
          <a:prstGeom prst="rect">
            <a:avLst/>
          </a:prstGeom>
        </p:spPr>
      </p:pic>
      <p:sp>
        <p:nvSpPr>
          <p:cNvPr id="10" name="Date Placeholder">
            <a:extLst>
              <a:ext uri="{FF2B5EF4-FFF2-40B4-BE49-F238E27FC236}">
                <a16:creationId xmlns:a16="http://schemas.microsoft.com/office/drawing/2014/main" id="{FA478317-E98C-5C4D-8ED4-27BAFC60FBB0}"/>
              </a:ext>
            </a:extLst>
          </p:cNvPr>
          <p:cNvSpPr txBox="1">
            <a:spLocks/>
          </p:cNvSpPr>
          <p:nvPr/>
        </p:nvSpPr>
        <p:spPr>
          <a:xfrm>
            <a:off x="9876712" y="6339840"/>
            <a:ext cx="1255776" cy="508922"/>
          </a:xfrm>
          <a:prstGeom prst="rect">
            <a:avLst/>
          </a:prstGeom>
        </p:spPr>
        <p:txBody>
          <a:bodyPr vert="horz" wrap="square" lIns="0" tIns="0" rIns="0" bIns="341376" rtlCol="0" anchor="t" anchorCtr="0">
            <a:spAutoFit/>
          </a:bodyPr>
          <a:lstStyle>
            <a:defPPr>
              <a:defRPr lang="en-US"/>
            </a:defPPr>
            <a:lvl1pPr marL="0" algn="r" defTabSz="685800" rtl="0" eaLnBrk="1" latinLnBrk="0" hangingPunct="1">
              <a:lnSpc>
                <a:spcPct val="100000"/>
              </a:lnSpc>
              <a:defRPr sz="800" b="0" i="0" kern="1200">
                <a:solidFill>
                  <a:srgbClr val="898989"/>
                </a:solidFill>
                <a:latin typeface="Helvetica Regular" pitchFamily="2"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DB7B64D7-70E9-C546-AE78-4C392EDC5411}" type="datetime4">
              <a:rPr lang="en-US" sz="1067" smtClean="0">
                <a:solidFill>
                  <a:schemeClr val="bg1"/>
                </a:solidFill>
              </a:rPr>
              <a:pPr/>
              <a:t>August 21, 2026</a:t>
            </a:fld>
            <a:endParaRPr lang="en-US" sz="1067" dirty="0">
              <a:solidFill>
                <a:schemeClr val="bg1"/>
              </a:solidFill>
            </a:endParaRPr>
          </a:p>
        </p:txBody>
      </p:sp>
      <p:sp>
        <p:nvSpPr>
          <p:cNvPr id="11" name="Slide Number Placeholder">
            <a:extLst>
              <a:ext uri="{FF2B5EF4-FFF2-40B4-BE49-F238E27FC236}">
                <a16:creationId xmlns:a16="http://schemas.microsoft.com/office/drawing/2014/main" id="{DA79644A-3B18-374D-AEC4-AF294BA47711}"/>
              </a:ext>
            </a:extLst>
          </p:cNvPr>
          <p:cNvSpPr txBox="1">
            <a:spLocks/>
          </p:cNvSpPr>
          <p:nvPr/>
        </p:nvSpPr>
        <p:spPr>
          <a:xfrm>
            <a:off x="11582400" y="6339840"/>
            <a:ext cx="609600" cy="508922"/>
          </a:xfrm>
          <a:prstGeom prst="rect">
            <a:avLst/>
          </a:prstGeom>
        </p:spPr>
        <p:txBody>
          <a:bodyPr vert="horz" wrap="square" lIns="0" tIns="0" rIns="0" bIns="341376" rtlCol="0" anchor="t" anchorCtr="0">
            <a:spAutoFit/>
          </a:bodyPr>
          <a:lstStyle>
            <a:defPPr>
              <a:defRPr lang="en-US"/>
            </a:defPPr>
            <a:lvl1pPr marL="0" algn="l" defTabSz="685800" rtl="0" eaLnBrk="1" latinLnBrk="0" hangingPunct="1">
              <a:lnSpc>
                <a:spcPct val="100000"/>
              </a:lnSpc>
              <a:defRPr sz="800" b="0" i="0" kern="1200">
                <a:solidFill>
                  <a:srgbClr val="898989"/>
                </a:solidFill>
                <a:latin typeface="Helvetica Regular" pitchFamily="2"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B6238B5B-F19C-E947-A0BC-87BD7983F871}" type="slidenum">
              <a:rPr lang="en-US" sz="1067" smtClean="0">
                <a:solidFill>
                  <a:schemeClr val="bg1"/>
                </a:solidFill>
              </a:rPr>
              <a:pPr/>
              <a:t>‹#›</a:t>
            </a:fld>
            <a:endParaRPr lang="en-US" sz="1067" dirty="0">
              <a:solidFill>
                <a:schemeClr val="bg1"/>
              </a:solidFill>
            </a:endParaRPr>
          </a:p>
        </p:txBody>
      </p:sp>
      <p:sp>
        <p:nvSpPr>
          <p:cNvPr id="12" name="Text Placeholder-left">
            <a:extLst>
              <a:ext uri="{FF2B5EF4-FFF2-40B4-BE49-F238E27FC236}">
                <a16:creationId xmlns:a16="http://schemas.microsoft.com/office/drawing/2014/main" id="{23F08363-883B-8749-9AEA-BC16C3EB8CE3}"/>
              </a:ext>
            </a:extLst>
          </p:cNvPr>
          <p:cNvSpPr txBox="1">
            <a:spLocks/>
          </p:cNvSpPr>
          <p:nvPr/>
        </p:nvSpPr>
        <p:spPr>
          <a:xfrm>
            <a:off x="1463040" y="6364225"/>
            <a:ext cx="3535680" cy="493340"/>
          </a:xfrm>
          <a:prstGeom prst="rect">
            <a:avLst/>
          </a:prstGeom>
        </p:spPr>
        <p:txBody>
          <a:bodyPr wrap="square" lIns="0" tIns="0" rIns="0" bIns="341376">
            <a:spAutoFit/>
          </a:bodyPr>
          <a:lstStyle>
            <a:lvl1pPr marL="0" indent="0" algn="r" defTabSz="685800" rtl="0" eaLnBrk="1" latinLnBrk="0" hangingPunct="1">
              <a:lnSpc>
                <a:spcPct val="90000"/>
              </a:lnSpc>
              <a:spcBef>
                <a:spcPts val="750"/>
              </a:spcBef>
              <a:buFontTx/>
              <a:buNone/>
              <a:defRPr sz="800" kern="1200">
                <a:solidFill>
                  <a:srgbClr val="898989"/>
                </a:solidFill>
                <a:latin typeface="Helvetica" pitchFamily="2" charset="0"/>
                <a:ea typeface="+mn-ea"/>
                <a:cs typeface="+mn-cs"/>
              </a:defRPr>
            </a:lvl1pPr>
            <a:lvl2pPr marL="342900" indent="0" algn="l" defTabSz="685800" rtl="0" eaLnBrk="1" latinLnBrk="0" hangingPunct="1">
              <a:lnSpc>
                <a:spcPct val="100000"/>
              </a:lnSpc>
              <a:spcBef>
                <a:spcPts val="375"/>
              </a:spcBef>
              <a:buFontTx/>
              <a:buNone/>
              <a:defRPr sz="800" kern="1200">
                <a:solidFill>
                  <a:srgbClr val="58595B"/>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800" b="1" i="0" kern="1200">
                <a:solidFill>
                  <a:srgbClr val="58595B"/>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sz="1067" b="0" i="0" dirty="0">
                <a:solidFill>
                  <a:schemeClr val="bg1"/>
                </a:solidFill>
                <a:latin typeface="Helvetica Regular" pitchFamily="2" charset="0"/>
              </a:rPr>
              <a:t>Department Name (edit in Slide Master)</a:t>
            </a:r>
          </a:p>
        </p:txBody>
      </p:sp>
      <p:sp>
        <p:nvSpPr>
          <p:cNvPr id="13" name="Text Placeholder-middle">
            <a:extLst>
              <a:ext uri="{FF2B5EF4-FFF2-40B4-BE49-F238E27FC236}">
                <a16:creationId xmlns:a16="http://schemas.microsoft.com/office/drawing/2014/main" id="{71380050-84F1-D143-BCF2-F067E310EFE8}"/>
              </a:ext>
            </a:extLst>
          </p:cNvPr>
          <p:cNvSpPr txBox="1">
            <a:spLocks/>
          </p:cNvSpPr>
          <p:nvPr/>
        </p:nvSpPr>
        <p:spPr>
          <a:xfrm>
            <a:off x="5120640" y="6364225"/>
            <a:ext cx="4632960" cy="493340"/>
          </a:xfrm>
          <a:prstGeom prst="rect">
            <a:avLst/>
          </a:prstGeom>
        </p:spPr>
        <p:txBody>
          <a:bodyPr wrap="square" lIns="0" tIns="0" rIns="0" bIns="341376">
            <a:spAutoFit/>
          </a:bodyPr>
          <a:lstStyle>
            <a:lvl1pPr marL="0" indent="0" algn="ctr" defTabSz="685800" rtl="0" eaLnBrk="1" latinLnBrk="0" hangingPunct="1">
              <a:lnSpc>
                <a:spcPct val="90000"/>
              </a:lnSpc>
              <a:spcBef>
                <a:spcPts val="750"/>
              </a:spcBef>
              <a:buFontTx/>
              <a:buNone/>
              <a:defRPr sz="800" kern="1200">
                <a:solidFill>
                  <a:srgbClr val="898989"/>
                </a:solidFill>
                <a:latin typeface="Helvetica" pitchFamily="2" charset="0"/>
                <a:ea typeface="+mn-ea"/>
                <a:cs typeface="+mn-cs"/>
              </a:defRPr>
            </a:lvl1pPr>
            <a:lvl2pPr marL="342900" indent="0" algn="l" defTabSz="685800" rtl="0" eaLnBrk="1" latinLnBrk="0" hangingPunct="1">
              <a:lnSpc>
                <a:spcPct val="100000"/>
              </a:lnSpc>
              <a:spcBef>
                <a:spcPts val="375"/>
              </a:spcBef>
              <a:buFontTx/>
              <a:buNone/>
              <a:defRPr sz="800" kern="1200">
                <a:solidFill>
                  <a:srgbClr val="58595B"/>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800" b="1" i="0" kern="1200">
                <a:solidFill>
                  <a:srgbClr val="58595B"/>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sz="1067" b="0" i="0" dirty="0">
                <a:solidFill>
                  <a:schemeClr val="bg1"/>
                </a:solidFill>
                <a:latin typeface="Helvetica Regular" pitchFamily="2" charset="0"/>
              </a:rPr>
              <a:t>Presentation Title (edit in Slide Master)</a:t>
            </a:r>
          </a:p>
        </p:txBody>
      </p:sp>
    </p:spTree>
    <p:extLst>
      <p:ext uri="{BB962C8B-B14F-4D97-AF65-F5344CB8AC3E}">
        <p14:creationId xmlns:p14="http://schemas.microsoft.com/office/powerpoint/2010/main" val="1439624475"/>
      </p:ext>
    </p:extLst>
  </p:cSld>
  <p:clrMap bg1="lt1" tx1="dk1" bg2="lt2" tx2="dk2" accent1="accent1" accent2="accent2" accent3="accent3" accent4="accent4" accent5="accent5" accent6="accent6" hlink="hlink" folHlink="folHlink"/>
  <p:sldLayoutIdLst>
    <p:sldLayoutId id="2147483763" r:id="rId1"/>
  </p:sldLayoutIdLst>
  <p:hf hdr="0" ftr="0"/>
  <p:txStyles>
    <p:titleStyle>
      <a:lvl1pPr algn="l" defTabSz="914377" rtl="0" eaLnBrk="1" latinLnBrk="0" hangingPunct="1">
        <a:lnSpc>
          <a:spcPct val="90000"/>
        </a:lnSpc>
        <a:spcBef>
          <a:spcPct val="0"/>
        </a:spcBef>
        <a:buNone/>
        <a:defRPr sz="3733" b="1" i="0" kern="1200">
          <a:solidFill>
            <a:srgbClr val="58595B"/>
          </a:solidFill>
          <a:latin typeface="Helvetica" pitchFamily="2" charset="0"/>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1867" kern="1200">
          <a:solidFill>
            <a:srgbClr val="58595B"/>
          </a:solidFill>
          <a:latin typeface="Helvetica" pitchFamily="2" charset="0"/>
          <a:ea typeface="+mn-ea"/>
          <a:cs typeface="+mn-cs"/>
        </a:defRPr>
      </a:lvl1pPr>
      <a:lvl2pPr marL="457189" indent="0" algn="l" defTabSz="914377" rtl="0" eaLnBrk="1" latinLnBrk="0" hangingPunct="1">
        <a:lnSpc>
          <a:spcPct val="100000"/>
        </a:lnSpc>
        <a:spcBef>
          <a:spcPts val="500"/>
        </a:spcBef>
        <a:buFontTx/>
        <a:buNone/>
        <a:defRPr sz="1867" kern="1200">
          <a:solidFill>
            <a:srgbClr val="58595B"/>
          </a:solidFill>
          <a:latin typeface="Helvetica" pitchFamily="2" charset="0"/>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1867" kern="1200">
          <a:solidFill>
            <a:srgbClr val="58595B"/>
          </a:solidFill>
          <a:latin typeface="Helvetica" pitchFamily="2" charset="0"/>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67" b="1" i="0" kern="1200">
          <a:solidFill>
            <a:srgbClr val="58595B"/>
          </a:solidFill>
          <a:latin typeface="Helvetica" pitchFamily="2" charset="0"/>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67" kern="1200">
          <a:solidFill>
            <a:srgbClr val="58595B"/>
          </a:solidFill>
          <a:latin typeface="Helvetica" pitchFamily="2"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 name="Brand logo">
            <a:extLst>
              <a:ext uri="{FF2B5EF4-FFF2-40B4-BE49-F238E27FC236}">
                <a16:creationId xmlns:a16="http://schemas.microsoft.com/office/drawing/2014/main" id="{B905BEBE-FC81-0D47-9AF4-9E3655228635}"/>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457201" y="6299713"/>
            <a:ext cx="564305" cy="182033"/>
          </a:xfrm>
          <a:prstGeom prst="rect">
            <a:avLst/>
          </a:prstGeom>
        </p:spPr>
      </p:pic>
      <p:sp>
        <p:nvSpPr>
          <p:cNvPr id="17" name="Header rule">
            <a:extLst>
              <a:ext uri="{FF2B5EF4-FFF2-40B4-BE49-F238E27FC236}">
                <a16:creationId xmlns:a16="http://schemas.microsoft.com/office/drawing/2014/main" id="{98E6E0B5-9270-574F-A10E-09DA8982DB02}"/>
              </a:ext>
            </a:extLst>
          </p:cNvPr>
          <p:cNvSpPr/>
          <p:nvPr/>
        </p:nvSpPr>
        <p:spPr>
          <a:xfrm>
            <a:off x="853440" y="1095523"/>
            <a:ext cx="10363200" cy="48768"/>
          </a:xfrm>
          <a:prstGeom prst="rect">
            <a:avLst/>
          </a:prstGeom>
          <a:solidFill>
            <a:srgbClr val="2774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1800" b="0" i="0" dirty="0">
              <a:latin typeface="Helvetica Regular" pitchFamily="2" charset="0"/>
            </a:endParaRPr>
          </a:p>
        </p:txBody>
      </p:sp>
      <p:sp>
        <p:nvSpPr>
          <p:cNvPr id="22" name="Title Placeholder">
            <a:extLst>
              <a:ext uri="{FF2B5EF4-FFF2-40B4-BE49-F238E27FC236}">
                <a16:creationId xmlns:a16="http://schemas.microsoft.com/office/drawing/2014/main" id="{7143B24C-1C3A-8E4C-BD32-A8A3EF401E90}"/>
              </a:ext>
            </a:extLst>
          </p:cNvPr>
          <p:cNvSpPr>
            <a:spLocks noGrp="1"/>
          </p:cNvSpPr>
          <p:nvPr>
            <p:ph type="title"/>
          </p:nvPr>
        </p:nvSpPr>
        <p:spPr>
          <a:xfrm>
            <a:off x="853439" y="489869"/>
            <a:ext cx="10363200" cy="519972"/>
          </a:xfrm>
          <a:prstGeom prst="rect">
            <a:avLst/>
          </a:prstGeom>
        </p:spPr>
        <p:txBody>
          <a:bodyPr vert="horz" wrap="square" lIns="0" tIns="0" rIns="0" bIns="0" rtlCol="0" anchor="b" anchorCtr="0">
            <a:spAutoFit/>
          </a:bodyPr>
          <a:lstStyle/>
          <a:p>
            <a:r>
              <a:rPr lang="en-US" dirty="0"/>
              <a:t>Click to edit Master title</a:t>
            </a:r>
          </a:p>
        </p:txBody>
      </p:sp>
      <p:sp>
        <p:nvSpPr>
          <p:cNvPr id="26" name="Date Placeholder">
            <a:extLst>
              <a:ext uri="{FF2B5EF4-FFF2-40B4-BE49-F238E27FC236}">
                <a16:creationId xmlns:a16="http://schemas.microsoft.com/office/drawing/2014/main" id="{8221B8DE-CEF2-934A-AC4E-99A13E490B7A}"/>
              </a:ext>
            </a:extLst>
          </p:cNvPr>
          <p:cNvSpPr>
            <a:spLocks noGrp="1"/>
          </p:cNvSpPr>
          <p:nvPr>
            <p:ph type="dt" sz="half" idx="2"/>
          </p:nvPr>
        </p:nvSpPr>
        <p:spPr>
          <a:xfrm>
            <a:off x="9876712" y="6339840"/>
            <a:ext cx="1255776" cy="422744"/>
          </a:xfrm>
          <a:prstGeom prst="rect">
            <a:avLst/>
          </a:prstGeom>
        </p:spPr>
        <p:txBody>
          <a:bodyPr vert="horz" wrap="square" lIns="0" tIns="0" rIns="0" bIns="256032" rtlCol="0" anchor="t" anchorCtr="0">
            <a:spAutoFit/>
          </a:bodyPr>
          <a:lstStyle>
            <a:lvl1pPr algn="r">
              <a:lnSpc>
                <a:spcPct val="100000"/>
              </a:lnSpc>
              <a:defRPr sz="1067" b="0" i="0">
                <a:solidFill>
                  <a:srgbClr val="898989"/>
                </a:solidFill>
                <a:latin typeface="Helvetica Regular" pitchFamily="2" charset="0"/>
              </a:defRPr>
            </a:lvl1pPr>
          </a:lstStyle>
          <a:p>
            <a:fld id="{8AAF88F5-F81A-EA4F-B066-7AE83AA4FAA9}" type="datetimeFigureOut">
              <a:rPr lang="en-US" smtClean="0"/>
              <a:t>8/21/26</a:t>
            </a:fld>
            <a:endParaRPr lang="en-US"/>
          </a:p>
        </p:txBody>
      </p:sp>
      <p:sp>
        <p:nvSpPr>
          <p:cNvPr id="27" name="Slide Number Placeholder">
            <a:extLst>
              <a:ext uri="{FF2B5EF4-FFF2-40B4-BE49-F238E27FC236}">
                <a16:creationId xmlns:a16="http://schemas.microsoft.com/office/drawing/2014/main" id="{BB99265C-2058-D148-A5A5-70540F68B968}"/>
              </a:ext>
            </a:extLst>
          </p:cNvPr>
          <p:cNvSpPr>
            <a:spLocks noGrp="1"/>
          </p:cNvSpPr>
          <p:nvPr>
            <p:ph type="sldNum" sz="quarter" idx="4"/>
          </p:nvPr>
        </p:nvSpPr>
        <p:spPr>
          <a:xfrm>
            <a:off x="11582400" y="6339840"/>
            <a:ext cx="609600" cy="422744"/>
          </a:xfrm>
          <a:prstGeom prst="rect">
            <a:avLst/>
          </a:prstGeom>
        </p:spPr>
        <p:txBody>
          <a:bodyPr vert="horz" wrap="square" lIns="0" tIns="0" rIns="0" bIns="256032" rtlCol="0" anchor="t" anchorCtr="0">
            <a:spAutoFit/>
          </a:bodyPr>
          <a:lstStyle>
            <a:lvl1pPr algn="l">
              <a:lnSpc>
                <a:spcPct val="100000"/>
              </a:lnSpc>
              <a:defRPr sz="1067" b="0" i="0">
                <a:solidFill>
                  <a:srgbClr val="898989"/>
                </a:solidFill>
                <a:latin typeface="Helvetica Regular" pitchFamily="2" charset="0"/>
              </a:defRPr>
            </a:lvl1pPr>
          </a:lstStyle>
          <a:p>
            <a:fld id="{F114CDC3-9E22-AF4C-8D2B-4B9CC09A5AA0}" type="slidenum">
              <a:rPr lang="en-US" smtClean="0"/>
              <a:t>‹#›</a:t>
            </a:fld>
            <a:endParaRPr lang="en-US"/>
          </a:p>
        </p:txBody>
      </p:sp>
      <p:sp>
        <p:nvSpPr>
          <p:cNvPr id="9" name="Text Placeholder-left">
            <a:extLst>
              <a:ext uri="{FF2B5EF4-FFF2-40B4-BE49-F238E27FC236}">
                <a16:creationId xmlns:a16="http://schemas.microsoft.com/office/drawing/2014/main" id="{780A88FB-C016-B145-BF42-9CAF49E61B24}"/>
              </a:ext>
            </a:extLst>
          </p:cNvPr>
          <p:cNvSpPr txBox="1">
            <a:spLocks/>
          </p:cNvSpPr>
          <p:nvPr/>
        </p:nvSpPr>
        <p:spPr>
          <a:xfrm>
            <a:off x="1463040" y="6364225"/>
            <a:ext cx="3535680" cy="493340"/>
          </a:xfrm>
          <a:prstGeom prst="rect">
            <a:avLst/>
          </a:prstGeom>
        </p:spPr>
        <p:txBody>
          <a:bodyPr wrap="square" lIns="0" tIns="0" rIns="0" bIns="341376">
            <a:spAutoFit/>
          </a:bodyPr>
          <a:lstStyle>
            <a:lvl1pPr marL="0" indent="0" algn="r" defTabSz="685800" rtl="0" eaLnBrk="1" latinLnBrk="0" hangingPunct="1">
              <a:lnSpc>
                <a:spcPct val="90000"/>
              </a:lnSpc>
              <a:spcBef>
                <a:spcPts val="750"/>
              </a:spcBef>
              <a:buFontTx/>
              <a:buNone/>
              <a:defRPr sz="800" kern="1200">
                <a:solidFill>
                  <a:srgbClr val="898989"/>
                </a:solidFill>
                <a:latin typeface="Helvetica" pitchFamily="2" charset="0"/>
                <a:ea typeface="+mn-ea"/>
                <a:cs typeface="+mn-cs"/>
              </a:defRPr>
            </a:lvl1pPr>
            <a:lvl2pPr marL="342900" indent="0" algn="l" defTabSz="685800" rtl="0" eaLnBrk="1" latinLnBrk="0" hangingPunct="1">
              <a:lnSpc>
                <a:spcPct val="100000"/>
              </a:lnSpc>
              <a:spcBef>
                <a:spcPts val="375"/>
              </a:spcBef>
              <a:buFontTx/>
              <a:buNone/>
              <a:defRPr sz="800" kern="1200">
                <a:solidFill>
                  <a:srgbClr val="58595B"/>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800" b="1" i="0" kern="1200">
                <a:solidFill>
                  <a:srgbClr val="58595B"/>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sz="1067" b="0" i="0" dirty="0">
                <a:latin typeface="Helvetica Regular" pitchFamily="2" charset="0"/>
              </a:rPr>
              <a:t>Department Name (edit in Slide Master)</a:t>
            </a:r>
          </a:p>
        </p:txBody>
      </p:sp>
      <p:sp>
        <p:nvSpPr>
          <p:cNvPr id="10" name="Text Placeholder-middle">
            <a:extLst>
              <a:ext uri="{FF2B5EF4-FFF2-40B4-BE49-F238E27FC236}">
                <a16:creationId xmlns:a16="http://schemas.microsoft.com/office/drawing/2014/main" id="{1D05E4E6-3004-4849-9241-63072375FC1B}"/>
              </a:ext>
            </a:extLst>
          </p:cNvPr>
          <p:cNvSpPr txBox="1">
            <a:spLocks/>
          </p:cNvSpPr>
          <p:nvPr/>
        </p:nvSpPr>
        <p:spPr>
          <a:xfrm>
            <a:off x="5120640" y="6364225"/>
            <a:ext cx="4632960" cy="493340"/>
          </a:xfrm>
          <a:prstGeom prst="rect">
            <a:avLst/>
          </a:prstGeom>
        </p:spPr>
        <p:txBody>
          <a:bodyPr wrap="square" lIns="0" tIns="0" rIns="0" bIns="341376">
            <a:spAutoFit/>
          </a:bodyPr>
          <a:lstStyle>
            <a:lvl1pPr marL="0" indent="0" algn="ctr" defTabSz="685800" rtl="0" eaLnBrk="1" latinLnBrk="0" hangingPunct="1">
              <a:lnSpc>
                <a:spcPct val="90000"/>
              </a:lnSpc>
              <a:spcBef>
                <a:spcPts val="750"/>
              </a:spcBef>
              <a:buFontTx/>
              <a:buNone/>
              <a:defRPr sz="800" kern="1200">
                <a:solidFill>
                  <a:srgbClr val="898989"/>
                </a:solidFill>
                <a:latin typeface="Helvetica" pitchFamily="2" charset="0"/>
                <a:ea typeface="+mn-ea"/>
                <a:cs typeface="+mn-cs"/>
              </a:defRPr>
            </a:lvl1pPr>
            <a:lvl2pPr marL="342900" indent="0" algn="l" defTabSz="685800" rtl="0" eaLnBrk="1" latinLnBrk="0" hangingPunct="1">
              <a:lnSpc>
                <a:spcPct val="100000"/>
              </a:lnSpc>
              <a:spcBef>
                <a:spcPts val="375"/>
              </a:spcBef>
              <a:buFontTx/>
              <a:buNone/>
              <a:defRPr sz="800" kern="1200">
                <a:solidFill>
                  <a:srgbClr val="58595B"/>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800" b="1" i="0" kern="1200">
                <a:solidFill>
                  <a:srgbClr val="58595B"/>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sz="1067" b="0" i="0" dirty="0">
                <a:latin typeface="Helvetica Regular" pitchFamily="2" charset="0"/>
              </a:rPr>
              <a:t>Presentation Title (edit in Slide Master)</a:t>
            </a:r>
          </a:p>
        </p:txBody>
      </p:sp>
      <p:sp>
        <p:nvSpPr>
          <p:cNvPr id="4" name="Text Placeholder 3">
            <a:extLst>
              <a:ext uri="{FF2B5EF4-FFF2-40B4-BE49-F238E27FC236}">
                <a16:creationId xmlns:a16="http://schemas.microsoft.com/office/drawing/2014/main" id="{883B9C53-1485-764E-86F1-EF642FC86547}"/>
              </a:ext>
            </a:extLst>
          </p:cNvPr>
          <p:cNvSpPr>
            <a:spLocks noGrp="1"/>
          </p:cNvSpPr>
          <p:nvPr>
            <p:ph type="body" idx="1"/>
          </p:nvPr>
        </p:nvSpPr>
        <p:spPr>
          <a:xfrm>
            <a:off x="1463041" y="1584961"/>
            <a:ext cx="9753599" cy="1567695"/>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58591604"/>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 id="2147483777" r:id="rId13"/>
    <p:sldLayoutId id="2147483778" r:id="rId14"/>
    <p:sldLayoutId id="2147483779" r:id="rId15"/>
    <p:sldLayoutId id="2147483780" r:id="rId16"/>
    <p:sldLayoutId id="2147483781" r:id="rId17"/>
  </p:sldLayoutIdLst>
  <p:txStyles>
    <p:titleStyle>
      <a:lvl1pPr algn="l" defTabSz="914377" rtl="0" eaLnBrk="1" latinLnBrk="0" hangingPunct="1">
        <a:lnSpc>
          <a:spcPct val="90000"/>
        </a:lnSpc>
        <a:spcBef>
          <a:spcPct val="0"/>
        </a:spcBef>
        <a:buNone/>
        <a:defRPr sz="3733" b="1" i="0" kern="1200" baseline="0">
          <a:solidFill>
            <a:srgbClr val="58595B"/>
          </a:solidFill>
          <a:latin typeface="Helvetica" pitchFamily="2" charset="0"/>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1867" b="0" kern="1200">
          <a:solidFill>
            <a:srgbClr val="58595B"/>
          </a:solidFill>
          <a:latin typeface="+mn-lt"/>
          <a:ea typeface="+mn-ea"/>
          <a:cs typeface="+mn-cs"/>
        </a:defRPr>
      </a:lvl1pPr>
      <a:lvl2pPr marL="597393" indent="-231642" algn="l" defTabSz="914377" rtl="0" eaLnBrk="1" latinLnBrk="0" hangingPunct="1">
        <a:lnSpc>
          <a:spcPct val="90000"/>
        </a:lnSpc>
        <a:spcBef>
          <a:spcPts val="500"/>
        </a:spcBef>
        <a:spcAft>
          <a:spcPts val="0"/>
        </a:spcAft>
        <a:buFont typeface="Arial" panose="020B0604020202020204" pitchFamily="34" charset="0"/>
        <a:buChar char="•"/>
        <a:defRPr sz="1867" b="0" i="0" kern="1200" baseline="0">
          <a:solidFill>
            <a:srgbClr val="58595B"/>
          </a:solidFill>
          <a:latin typeface="+mn-lt"/>
          <a:ea typeface="+mn-ea"/>
          <a:cs typeface="+mn-cs"/>
        </a:defRPr>
      </a:lvl2pPr>
      <a:lvl3pPr marL="963144" indent="-231642" algn="l" defTabSz="914377" rtl="0" eaLnBrk="1" latinLnBrk="0" hangingPunct="1">
        <a:lnSpc>
          <a:spcPct val="90000"/>
        </a:lnSpc>
        <a:spcBef>
          <a:spcPts val="500"/>
        </a:spcBef>
        <a:spcAft>
          <a:spcPts val="0"/>
        </a:spcAft>
        <a:buFont typeface="Arial" panose="020B0604020202020204" pitchFamily="34" charset="0"/>
        <a:buChar char="•"/>
        <a:defRPr sz="1867" b="0" kern="1200">
          <a:solidFill>
            <a:srgbClr val="58595B"/>
          </a:solidFill>
          <a:latin typeface="+mn-lt"/>
          <a:ea typeface="+mn-ea"/>
          <a:cs typeface="+mn-cs"/>
        </a:defRPr>
      </a:lvl3pPr>
      <a:lvl4pPr marL="1328895" indent="-231642" algn="l" defTabSz="914377" rtl="0" eaLnBrk="1" latinLnBrk="0" hangingPunct="1">
        <a:lnSpc>
          <a:spcPct val="90000"/>
        </a:lnSpc>
        <a:spcBef>
          <a:spcPts val="500"/>
        </a:spcBef>
        <a:spcAft>
          <a:spcPts val="0"/>
        </a:spcAft>
        <a:buFont typeface="Arial" panose="020B0604020202020204" pitchFamily="34" charset="0"/>
        <a:buChar char="•"/>
        <a:defRPr sz="1867" b="0" i="0" kern="1200">
          <a:solidFill>
            <a:srgbClr val="58595B"/>
          </a:solidFill>
          <a:latin typeface="+mn-lt"/>
          <a:ea typeface="+mn-ea"/>
          <a:cs typeface="+mn-cs"/>
        </a:defRPr>
      </a:lvl4pPr>
      <a:lvl5pPr marL="1694646" indent="-231642" algn="l" defTabSz="914377" rtl="0" eaLnBrk="1" latinLnBrk="0" hangingPunct="1">
        <a:lnSpc>
          <a:spcPct val="90000"/>
        </a:lnSpc>
        <a:spcBef>
          <a:spcPts val="500"/>
        </a:spcBef>
        <a:spcAft>
          <a:spcPts val="0"/>
        </a:spcAft>
        <a:buFont typeface="Arial" panose="020B0604020202020204" pitchFamily="34" charset="0"/>
        <a:buChar char="•"/>
        <a:defRPr sz="1867" b="0" kern="1200">
          <a:solidFill>
            <a:srgbClr val="58595B"/>
          </a:solidFill>
          <a:latin typeface="+mn-lt"/>
          <a:ea typeface="+mn-ea"/>
          <a:cs typeface="+mn-cs"/>
        </a:defRPr>
      </a:lvl5pPr>
      <a:lvl6pPr marL="838179" indent="-868658" algn="l" defTabSz="914377" rtl="0" eaLnBrk="1" latinLnBrk="0" hangingPunct="1">
        <a:lnSpc>
          <a:spcPct val="90000"/>
        </a:lnSpc>
        <a:spcBef>
          <a:spcPts val="0"/>
        </a:spcBef>
        <a:spcAft>
          <a:spcPts val="800"/>
        </a:spcAft>
        <a:buFont typeface="Arial" panose="020B0604020202020204" pitchFamily="34" charset="0"/>
        <a:buNone/>
        <a:defRPr sz="133" kern="1200">
          <a:solidFill>
            <a:schemeClr val="tx1"/>
          </a:solidFill>
          <a:latin typeface="+mn-lt"/>
          <a:ea typeface="+mn-ea"/>
          <a:cs typeface="+mn-cs"/>
        </a:defRPr>
      </a:lvl6pPr>
      <a:lvl7pPr marL="743693" indent="-259074" algn="l" defTabSz="914377" rtl="0" eaLnBrk="1" latinLnBrk="0" hangingPunct="1">
        <a:lnSpc>
          <a:spcPct val="90000"/>
        </a:lnSpc>
        <a:spcBef>
          <a:spcPts val="0"/>
        </a:spcBef>
        <a:spcAft>
          <a:spcPts val="800"/>
        </a:spcAft>
        <a:buFont typeface="Arial" panose="020B0604020202020204" pitchFamily="34" charset="0"/>
        <a:buChar char="•"/>
        <a:defRPr sz="7200" kern="1200">
          <a:solidFill>
            <a:schemeClr val="tx1"/>
          </a:solidFill>
          <a:latin typeface="+mn-lt"/>
          <a:ea typeface="+mn-ea"/>
          <a:cs typeface="+mn-cs"/>
        </a:defRPr>
      </a:lvl7pPr>
      <a:lvl8pPr marL="365751" indent="-228594" algn="l" defTabSz="914377" rtl="0" eaLnBrk="1" latinLnBrk="0" hangingPunct="1">
        <a:lnSpc>
          <a:spcPct val="90000"/>
        </a:lnSpc>
        <a:spcBef>
          <a:spcPts val="0"/>
        </a:spcBef>
        <a:spcAft>
          <a:spcPts val="800"/>
        </a:spcAft>
        <a:buFont typeface="Arial" panose="020B0604020202020204" pitchFamily="34" charset="0"/>
        <a:buChar char="•"/>
        <a:defRPr sz="133"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5533"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00578B"/>
            </a:gs>
            <a:gs pos="100000">
              <a:srgbClr val="2774AE"/>
            </a:gs>
          </a:gsLst>
          <a:lin ang="0" scaled="0"/>
        </a:gradFill>
        <a:effectLst/>
      </p:bgPr>
    </p:bg>
    <p:spTree>
      <p:nvGrpSpPr>
        <p:cNvPr id="1" name=""/>
        <p:cNvGrpSpPr/>
        <p:nvPr/>
      </p:nvGrpSpPr>
      <p:grpSpPr>
        <a:xfrm>
          <a:off x="0" y="0"/>
          <a:ext cx="0" cy="0"/>
          <a:chOff x="0" y="0"/>
          <a:chExt cx="0" cy="0"/>
        </a:xfrm>
      </p:grpSpPr>
      <p:sp useBgFill="1">
        <p:nvSpPr>
          <p:cNvPr id="2" name="Rectangle 1">
            <a:extLst>
              <a:ext uri="{FF2B5EF4-FFF2-40B4-BE49-F238E27FC236}">
                <a16:creationId xmlns:a16="http://schemas.microsoft.com/office/drawing/2014/main" id="{37C7160C-D279-C84E-A714-5CF37C5CC49F}"/>
              </a:ext>
            </a:extLst>
          </p:cNvPr>
          <p:cNvSpPr/>
          <p:nvPr/>
        </p:nvSpPr>
        <p:spPr>
          <a:xfrm>
            <a:off x="0" y="1"/>
            <a:ext cx="12192000" cy="68486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Helvetica Regular" pitchFamily="2" charset="0"/>
            </a:endParaRPr>
          </a:p>
        </p:txBody>
      </p:sp>
      <p:graphicFrame>
        <p:nvGraphicFramePr>
          <p:cNvPr id="15" name="Table 14" hidden="1">
            <a:extLst>
              <a:ext uri="{FF2B5EF4-FFF2-40B4-BE49-F238E27FC236}">
                <a16:creationId xmlns:a16="http://schemas.microsoft.com/office/drawing/2014/main" id="{2684D85E-2681-5C44-AFBC-F0E79677A166}"/>
              </a:ext>
            </a:extLst>
          </p:cNvPr>
          <p:cNvGraphicFramePr>
            <a:graphicFrameLocks noGrp="1"/>
          </p:cNvGraphicFramePr>
          <p:nvPr>
            <p:extLst>
              <p:ext uri="{D42A27DB-BD31-4B8C-83A1-F6EECF244321}">
                <p14:modId xmlns:p14="http://schemas.microsoft.com/office/powerpoint/2010/main" val="1915787603"/>
              </p:ext>
            </p:extLst>
          </p:nvPr>
        </p:nvGraphicFramePr>
        <p:xfrm>
          <a:off x="914400" y="475565"/>
          <a:ext cx="10363200" cy="610852"/>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610852">
                <a:tc>
                  <a:txBody>
                    <a:bodyPr/>
                    <a:lstStyle/>
                    <a:p>
                      <a:pPr>
                        <a:lnSpc>
                          <a:spcPct val="100000"/>
                        </a:lnSpc>
                      </a:pPr>
                      <a:r>
                        <a:rPr lang="en-US" sz="3700" b="0" i="0" dirty="0">
                          <a:ln>
                            <a:noFill/>
                          </a:ln>
                          <a:solidFill>
                            <a:srgbClr val="58595B"/>
                          </a:solidFill>
                          <a:latin typeface="Helvetica Regular" pitchFamily="2" charset="0"/>
                          <a:cs typeface="Arial" panose="020B0604020202020204" pitchFamily="34" charset="0"/>
                        </a:rPr>
                        <a:t>Preferred Header Size</a:t>
                      </a:r>
                      <a:endParaRPr lang="en-US" sz="3700" b="0" i="0" dirty="0">
                        <a:ln>
                          <a:noFill/>
                        </a:ln>
                        <a:latin typeface="Helvetica Regular" pitchFamily="2" charset="0"/>
                      </a:endParaRPr>
                    </a:p>
                  </a:txBody>
                  <a:tcPr marL="0" marR="0" marT="0" marB="24384">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pic>
        <p:nvPicPr>
          <p:cNvPr id="9" name="brand logo-white">
            <a:extLst>
              <a:ext uri="{FF2B5EF4-FFF2-40B4-BE49-F238E27FC236}">
                <a16:creationId xmlns:a16="http://schemas.microsoft.com/office/drawing/2014/main" id="{51676347-45D6-CD47-AAC8-2B1B3581537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57201" y="6303434"/>
            <a:ext cx="564305" cy="182033"/>
          </a:xfrm>
          <a:prstGeom prst="rect">
            <a:avLst/>
          </a:prstGeom>
        </p:spPr>
      </p:pic>
      <p:sp>
        <p:nvSpPr>
          <p:cNvPr id="10" name="Date Placeholder">
            <a:extLst>
              <a:ext uri="{FF2B5EF4-FFF2-40B4-BE49-F238E27FC236}">
                <a16:creationId xmlns:a16="http://schemas.microsoft.com/office/drawing/2014/main" id="{FA478317-E98C-5C4D-8ED4-27BAFC60FBB0}"/>
              </a:ext>
            </a:extLst>
          </p:cNvPr>
          <p:cNvSpPr txBox="1">
            <a:spLocks/>
          </p:cNvSpPr>
          <p:nvPr/>
        </p:nvSpPr>
        <p:spPr>
          <a:xfrm>
            <a:off x="9876712" y="6339840"/>
            <a:ext cx="1255776" cy="508922"/>
          </a:xfrm>
          <a:prstGeom prst="rect">
            <a:avLst/>
          </a:prstGeom>
        </p:spPr>
        <p:txBody>
          <a:bodyPr vert="horz" wrap="square" lIns="0" tIns="0" rIns="0" bIns="341376" rtlCol="0" anchor="t" anchorCtr="0">
            <a:spAutoFit/>
          </a:bodyPr>
          <a:lstStyle>
            <a:defPPr>
              <a:defRPr lang="en-US"/>
            </a:defPPr>
            <a:lvl1pPr marL="0" algn="r" defTabSz="685800" rtl="0" eaLnBrk="1" latinLnBrk="0" hangingPunct="1">
              <a:lnSpc>
                <a:spcPct val="100000"/>
              </a:lnSpc>
              <a:defRPr sz="800" b="0" i="0" kern="1200">
                <a:solidFill>
                  <a:srgbClr val="898989"/>
                </a:solidFill>
                <a:latin typeface="Helvetica Regular" pitchFamily="2"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DB7B64D7-70E9-C546-AE78-4C392EDC5411}" type="datetime4">
              <a:rPr lang="en-US" sz="1067" smtClean="0">
                <a:solidFill>
                  <a:schemeClr val="bg1"/>
                </a:solidFill>
              </a:rPr>
              <a:pPr/>
              <a:t>August 21, 2026</a:t>
            </a:fld>
            <a:endParaRPr lang="en-US" sz="1067" dirty="0">
              <a:solidFill>
                <a:schemeClr val="bg1"/>
              </a:solidFill>
            </a:endParaRPr>
          </a:p>
        </p:txBody>
      </p:sp>
      <p:sp>
        <p:nvSpPr>
          <p:cNvPr id="11" name="Slide Number Placeholder">
            <a:extLst>
              <a:ext uri="{FF2B5EF4-FFF2-40B4-BE49-F238E27FC236}">
                <a16:creationId xmlns:a16="http://schemas.microsoft.com/office/drawing/2014/main" id="{DA79644A-3B18-374D-AEC4-AF294BA47711}"/>
              </a:ext>
            </a:extLst>
          </p:cNvPr>
          <p:cNvSpPr txBox="1">
            <a:spLocks/>
          </p:cNvSpPr>
          <p:nvPr/>
        </p:nvSpPr>
        <p:spPr>
          <a:xfrm>
            <a:off x="11582400" y="6339840"/>
            <a:ext cx="609600" cy="508922"/>
          </a:xfrm>
          <a:prstGeom prst="rect">
            <a:avLst/>
          </a:prstGeom>
        </p:spPr>
        <p:txBody>
          <a:bodyPr vert="horz" wrap="square" lIns="0" tIns="0" rIns="0" bIns="341376" rtlCol="0" anchor="t" anchorCtr="0">
            <a:spAutoFit/>
          </a:bodyPr>
          <a:lstStyle>
            <a:defPPr>
              <a:defRPr lang="en-US"/>
            </a:defPPr>
            <a:lvl1pPr marL="0" algn="l" defTabSz="685800" rtl="0" eaLnBrk="1" latinLnBrk="0" hangingPunct="1">
              <a:lnSpc>
                <a:spcPct val="100000"/>
              </a:lnSpc>
              <a:defRPr sz="800" b="0" i="0" kern="1200">
                <a:solidFill>
                  <a:srgbClr val="898989"/>
                </a:solidFill>
                <a:latin typeface="Helvetica Regular" pitchFamily="2"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B6238B5B-F19C-E947-A0BC-87BD7983F871}" type="slidenum">
              <a:rPr lang="en-US" sz="1067" smtClean="0">
                <a:solidFill>
                  <a:schemeClr val="bg1"/>
                </a:solidFill>
              </a:rPr>
              <a:pPr/>
              <a:t>‹#›</a:t>
            </a:fld>
            <a:endParaRPr lang="en-US" sz="1067" dirty="0">
              <a:solidFill>
                <a:schemeClr val="bg1"/>
              </a:solidFill>
            </a:endParaRPr>
          </a:p>
        </p:txBody>
      </p:sp>
      <p:sp>
        <p:nvSpPr>
          <p:cNvPr id="12" name="Text Placeholder-left">
            <a:extLst>
              <a:ext uri="{FF2B5EF4-FFF2-40B4-BE49-F238E27FC236}">
                <a16:creationId xmlns:a16="http://schemas.microsoft.com/office/drawing/2014/main" id="{23F08363-883B-8749-9AEA-BC16C3EB8CE3}"/>
              </a:ext>
            </a:extLst>
          </p:cNvPr>
          <p:cNvSpPr txBox="1">
            <a:spLocks/>
          </p:cNvSpPr>
          <p:nvPr/>
        </p:nvSpPr>
        <p:spPr>
          <a:xfrm>
            <a:off x="1463040" y="6364225"/>
            <a:ext cx="3535680" cy="493340"/>
          </a:xfrm>
          <a:prstGeom prst="rect">
            <a:avLst/>
          </a:prstGeom>
        </p:spPr>
        <p:txBody>
          <a:bodyPr wrap="square" lIns="0" tIns="0" rIns="0" bIns="341376">
            <a:spAutoFit/>
          </a:bodyPr>
          <a:lstStyle>
            <a:lvl1pPr marL="0" indent="0" algn="r" defTabSz="685800" rtl="0" eaLnBrk="1" latinLnBrk="0" hangingPunct="1">
              <a:lnSpc>
                <a:spcPct val="90000"/>
              </a:lnSpc>
              <a:spcBef>
                <a:spcPts val="750"/>
              </a:spcBef>
              <a:buFontTx/>
              <a:buNone/>
              <a:defRPr sz="800" kern="1200">
                <a:solidFill>
                  <a:srgbClr val="898989"/>
                </a:solidFill>
                <a:latin typeface="Helvetica" pitchFamily="2" charset="0"/>
                <a:ea typeface="+mn-ea"/>
                <a:cs typeface="+mn-cs"/>
              </a:defRPr>
            </a:lvl1pPr>
            <a:lvl2pPr marL="342900" indent="0" algn="l" defTabSz="685800" rtl="0" eaLnBrk="1" latinLnBrk="0" hangingPunct="1">
              <a:lnSpc>
                <a:spcPct val="100000"/>
              </a:lnSpc>
              <a:spcBef>
                <a:spcPts val="375"/>
              </a:spcBef>
              <a:buFontTx/>
              <a:buNone/>
              <a:defRPr sz="800" kern="1200">
                <a:solidFill>
                  <a:srgbClr val="58595B"/>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800" b="1" i="0" kern="1200">
                <a:solidFill>
                  <a:srgbClr val="58595B"/>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sz="1067" b="0" i="0" dirty="0">
                <a:solidFill>
                  <a:schemeClr val="bg1"/>
                </a:solidFill>
                <a:latin typeface="Helvetica Regular" pitchFamily="2" charset="0"/>
              </a:rPr>
              <a:t>Department Name (edit in Slide Master)</a:t>
            </a:r>
          </a:p>
        </p:txBody>
      </p:sp>
      <p:sp>
        <p:nvSpPr>
          <p:cNvPr id="13" name="Text Placeholder-middle">
            <a:extLst>
              <a:ext uri="{FF2B5EF4-FFF2-40B4-BE49-F238E27FC236}">
                <a16:creationId xmlns:a16="http://schemas.microsoft.com/office/drawing/2014/main" id="{71380050-84F1-D143-BCF2-F067E310EFE8}"/>
              </a:ext>
            </a:extLst>
          </p:cNvPr>
          <p:cNvSpPr txBox="1">
            <a:spLocks/>
          </p:cNvSpPr>
          <p:nvPr/>
        </p:nvSpPr>
        <p:spPr>
          <a:xfrm>
            <a:off x="5120640" y="6364225"/>
            <a:ext cx="4632960" cy="493340"/>
          </a:xfrm>
          <a:prstGeom prst="rect">
            <a:avLst/>
          </a:prstGeom>
        </p:spPr>
        <p:txBody>
          <a:bodyPr wrap="square" lIns="0" tIns="0" rIns="0" bIns="341376">
            <a:spAutoFit/>
          </a:bodyPr>
          <a:lstStyle>
            <a:lvl1pPr marL="0" indent="0" algn="ctr" defTabSz="685800" rtl="0" eaLnBrk="1" latinLnBrk="0" hangingPunct="1">
              <a:lnSpc>
                <a:spcPct val="90000"/>
              </a:lnSpc>
              <a:spcBef>
                <a:spcPts val="750"/>
              </a:spcBef>
              <a:buFontTx/>
              <a:buNone/>
              <a:defRPr sz="800" kern="1200">
                <a:solidFill>
                  <a:srgbClr val="898989"/>
                </a:solidFill>
                <a:latin typeface="Helvetica" pitchFamily="2" charset="0"/>
                <a:ea typeface="+mn-ea"/>
                <a:cs typeface="+mn-cs"/>
              </a:defRPr>
            </a:lvl1pPr>
            <a:lvl2pPr marL="342900" indent="0" algn="l" defTabSz="685800" rtl="0" eaLnBrk="1" latinLnBrk="0" hangingPunct="1">
              <a:lnSpc>
                <a:spcPct val="100000"/>
              </a:lnSpc>
              <a:spcBef>
                <a:spcPts val="375"/>
              </a:spcBef>
              <a:buFontTx/>
              <a:buNone/>
              <a:defRPr sz="800" kern="1200">
                <a:solidFill>
                  <a:srgbClr val="58595B"/>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800" b="1" i="0" kern="1200">
                <a:solidFill>
                  <a:srgbClr val="58595B"/>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sz="1067" b="0" i="0" dirty="0">
                <a:solidFill>
                  <a:schemeClr val="bg1"/>
                </a:solidFill>
                <a:latin typeface="Helvetica Regular" pitchFamily="2" charset="0"/>
              </a:rPr>
              <a:t>Presentation Title (edit in Slide Master)</a:t>
            </a:r>
          </a:p>
        </p:txBody>
      </p:sp>
    </p:spTree>
    <p:extLst>
      <p:ext uri="{BB962C8B-B14F-4D97-AF65-F5344CB8AC3E}">
        <p14:creationId xmlns:p14="http://schemas.microsoft.com/office/powerpoint/2010/main" val="1553871056"/>
      </p:ext>
    </p:extLst>
  </p:cSld>
  <p:clrMap bg1="lt1" tx1="dk1" bg2="lt2" tx2="dk2" accent1="accent1" accent2="accent2" accent3="accent3" accent4="accent4" accent5="accent5" accent6="accent6" hlink="hlink" folHlink="folHlink"/>
  <p:sldLayoutIdLst>
    <p:sldLayoutId id="2147483783" r:id="rId1"/>
  </p:sldLayoutIdLst>
  <p:hf hdr="0" ftr="0"/>
  <p:txStyles>
    <p:titleStyle>
      <a:lvl1pPr algn="l" defTabSz="914377" rtl="0" eaLnBrk="1" latinLnBrk="0" hangingPunct="1">
        <a:lnSpc>
          <a:spcPct val="90000"/>
        </a:lnSpc>
        <a:spcBef>
          <a:spcPct val="0"/>
        </a:spcBef>
        <a:buNone/>
        <a:defRPr sz="3733" b="1" i="0" kern="1200">
          <a:solidFill>
            <a:srgbClr val="58595B"/>
          </a:solidFill>
          <a:latin typeface="Helvetica" pitchFamily="2" charset="0"/>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1867" kern="1200">
          <a:solidFill>
            <a:srgbClr val="58595B"/>
          </a:solidFill>
          <a:latin typeface="Helvetica" pitchFamily="2" charset="0"/>
          <a:ea typeface="+mn-ea"/>
          <a:cs typeface="+mn-cs"/>
        </a:defRPr>
      </a:lvl1pPr>
      <a:lvl2pPr marL="457189" indent="0" algn="l" defTabSz="914377" rtl="0" eaLnBrk="1" latinLnBrk="0" hangingPunct="1">
        <a:lnSpc>
          <a:spcPct val="100000"/>
        </a:lnSpc>
        <a:spcBef>
          <a:spcPts val="500"/>
        </a:spcBef>
        <a:buFontTx/>
        <a:buNone/>
        <a:defRPr sz="1867" kern="1200">
          <a:solidFill>
            <a:srgbClr val="58595B"/>
          </a:solidFill>
          <a:latin typeface="Helvetica" pitchFamily="2" charset="0"/>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1867" kern="1200">
          <a:solidFill>
            <a:srgbClr val="58595B"/>
          </a:solidFill>
          <a:latin typeface="Helvetica" pitchFamily="2" charset="0"/>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67" b="1" i="0" kern="1200">
          <a:solidFill>
            <a:srgbClr val="58595B"/>
          </a:solidFill>
          <a:latin typeface="Helvetica" pitchFamily="2" charset="0"/>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67" kern="1200">
          <a:solidFill>
            <a:srgbClr val="58595B"/>
          </a:solidFill>
          <a:latin typeface="Helvetica" pitchFamily="2"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 name="Brand logo">
            <a:extLst>
              <a:ext uri="{FF2B5EF4-FFF2-40B4-BE49-F238E27FC236}">
                <a16:creationId xmlns:a16="http://schemas.microsoft.com/office/drawing/2014/main" id="{B905BEBE-FC81-0D47-9AF4-9E3655228635}"/>
              </a:ext>
            </a:extLst>
          </p:cNvPr>
          <p:cNvPicPr>
            <a:picLocks noChangeAspect="1"/>
          </p:cNvPicPr>
          <p:nvPr/>
        </p:nvPicPr>
        <p:blipFill>
          <a:blip>
            <a:extLst>
              <a:ext uri="{96DAC541-7B7A-43D3-8B79-37D633B846F1}">
                <asvg:svgBlip xmlns:asvg="http://schemas.microsoft.com/office/drawing/2016/SVG/main" r:embed="rId20"/>
              </a:ext>
            </a:extLst>
          </a:blip>
          <a:stretch>
            <a:fillRect/>
          </a:stretch>
        </p:blipFill>
        <p:spPr>
          <a:xfrm>
            <a:off x="457201" y="6299713"/>
            <a:ext cx="564305" cy="182033"/>
          </a:xfrm>
          <a:prstGeom prst="rect">
            <a:avLst/>
          </a:prstGeom>
        </p:spPr>
      </p:pic>
      <p:sp>
        <p:nvSpPr>
          <p:cNvPr id="17" name="Header rule">
            <a:extLst>
              <a:ext uri="{FF2B5EF4-FFF2-40B4-BE49-F238E27FC236}">
                <a16:creationId xmlns:a16="http://schemas.microsoft.com/office/drawing/2014/main" id="{98E6E0B5-9270-574F-A10E-09DA8982DB02}"/>
              </a:ext>
            </a:extLst>
          </p:cNvPr>
          <p:cNvSpPr/>
          <p:nvPr/>
        </p:nvSpPr>
        <p:spPr>
          <a:xfrm>
            <a:off x="853440" y="1095523"/>
            <a:ext cx="10363200" cy="48768"/>
          </a:xfrm>
          <a:prstGeom prst="rect">
            <a:avLst/>
          </a:prstGeom>
          <a:solidFill>
            <a:srgbClr val="2774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2400" b="0" i="0" dirty="0">
              <a:latin typeface="Helvetica Regular" pitchFamily="2" charset="0"/>
            </a:endParaRPr>
          </a:p>
        </p:txBody>
      </p:sp>
      <p:sp>
        <p:nvSpPr>
          <p:cNvPr id="22" name="Title Placeholder">
            <a:extLst>
              <a:ext uri="{FF2B5EF4-FFF2-40B4-BE49-F238E27FC236}">
                <a16:creationId xmlns:a16="http://schemas.microsoft.com/office/drawing/2014/main" id="{7143B24C-1C3A-8E4C-BD32-A8A3EF401E90}"/>
              </a:ext>
            </a:extLst>
          </p:cNvPr>
          <p:cNvSpPr>
            <a:spLocks noGrp="1"/>
          </p:cNvSpPr>
          <p:nvPr>
            <p:ph type="title"/>
          </p:nvPr>
        </p:nvSpPr>
        <p:spPr>
          <a:xfrm>
            <a:off x="853439" y="489869"/>
            <a:ext cx="10363200" cy="519972"/>
          </a:xfrm>
          <a:prstGeom prst="rect">
            <a:avLst/>
          </a:prstGeom>
        </p:spPr>
        <p:txBody>
          <a:bodyPr vert="horz" wrap="square" lIns="0" tIns="0" rIns="0" bIns="0" rtlCol="0" anchor="b" anchorCtr="0">
            <a:spAutoFit/>
          </a:bodyPr>
          <a:lstStyle/>
          <a:p>
            <a:r>
              <a:rPr lang="en-US" dirty="0"/>
              <a:t>Click to edit Master title</a:t>
            </a:r>
          </a:p>
        </p:txBody>
      </p:sp>
      <p:sp>
        <p:nvSpPr>
          <p:cNvPr id="26" name="Date Placeholder">
            <a:extLst>
              <a:ext uri="{FF2B5EF4-FFF2-40B4-BE49-F238E27FC236}">
                <a16:creationId xmlns:a16="http://schemas.microsoft.com/office/drawing/2014/main" id="{8221B8DE-CEF2-934A-AC4E-99A13E490B7A}"/>
              </a:ext>
            </a:extLst>
          </p:cNvPr>
          <p:cNvSpPr>
            <a:spLocks noGrp="1"/>
          </p:cNvSpPr>
          <p:nvPr>
            <p:ph type="dt" sz="half" idx="2"/>
          </p:nvPr>
        </p:nvSpPr>
        <p:spPr>
          <a:xfrm>
            <a:off x="9876712" y="6339840"/>
            <a:ext cx="1255776" cy="422744"/>
          </a:xfrm>
          <a:prstGeom prst="rect">
            <a:avLst/>
          </a:prstGeom>
        </p:spPr>
        <p:txBody>
          <a:bodyPr vert="horz" wrap="square" lIns="0" tIns="0" rIns="0" bIns="256032" rtlCol="0" anchor="t" anchorCtr="0">
            <a:spAutoFit/>
          </a:bodyPr>
          <a:lstStyle>
            <a:lvl1pPr algn="r">
              <a:lnSpc>
                <a:spcPct val="100000"/>
              </a:lnSpc>
              <a:defRPr sz="1067" b="0" i="0">
                <a:solidFill>
                  <a:srgbClr val="898989"/>
                </a:solidFill>
                <a:latin typeface="Helvetica Regular" pitchFamily="2" charset="0"/>
              </a:defRPr>
            </a:lvl1pPr>
          </a:lstStyle>
          <a:p>
            <a:fld id="{8AAF88F5-F81A-EA4F-B066-7AE83AA4FAA9}" type="datetimeFigureOut">
              <a:rPr lang="en-US" smtClean="0"/>
              <a:t>8/21/26</a:t>
            </a:fld>
            <a:endParaRPr lang="en-US"/>
          </a:p>
        </p:txBody>
      </p:sp>
      <p:sp>
        <p:nvSpPr>
          <p:cNvPr id="27" name="Slide Number Placeholder">
            <a:extLst>
              <a:ext uri="{FF2B5EF4-FFF2-40B4-BE49-F238E27FC236}">
                <a16:creationId xmlns:a16="http://schemas.microsoft.com/office/drawing/2014/main" id="{BB99265C-2058-D148-A5A5-70540F68B968}"/>
              </a:ext>
            </a:extLst>
          </p:cNvPr>
          <p:cNvSpPr>
            <a:spLocks noGrp="1"/>
          </p:cNvSpPr>
          <p:nvPr>
            <p:ph type="sldNum" sz="quarter" idx="4"/>
          </p:nvPr>
        </p:nvSpPr>
        <p:spPr>
          <a:xfrm>
            <a:off x="11582400" y="6339840"/>
            <a:ext cx="609600" cy="422744"/>
          </a:xfrm>
          <a:prstGeom prst="rect">
            <a:avLst/>
          </a:prstGeom>
        </p:spPr>
        <p:txBody>
          <a:bodyPr vert="horz" wrap="square" lIns="0" tIns="0" rIns="0" bIns="256032" rtlCol="0" anchor="t" anchorCtr="0">
            <a:spAutoFit/>
          </a:bodyPr>
          <a:lstStyle>
            <a:lvl1pPr algn="l">
              <a:lnSpc>
                <a:spcPct val="100000"/>
              </a:lnSpc>
              <a:defRPr sz="1067" b="0" i="0">
                <a:solidFill>
                  <a:srgbClr val="898989"/>
                </a:solidFill>
                <a:latin typeface="Helvetica Regular" pitchFamily="2" charset="0"/>
              </a:defRPr>
            </a:lvl1pPr>
          </a:lstStyle>
          <a:p>
            <a:fld id="{F114CDC3-9E22-AF4C-8D2B-4B9CC09A5AA0}" type="slidenum">
              <a:rPr lang="en-US" smtClean="0"/>
              <a:t>‹#›</a:t>
            </a:fld>
            <a:endParaRPr lang="en-US"/>
          </a:p>
        </p:txBody>
      </p:sp>
      <p:sp>
        <p:nvSpPr>
          <p:cNvPr id="9" name="Text Placeholder-left">
            <a:extLst>
              <a:ext uri="{FF2B5EF4-FFF2-40B4-BE49-F238E27FC236}">
                <a16:creationId xmlns:a16="http://schemas.microsoft.com/office/drawing/2014/main" id="{780A88FB-C016-B145-BF42-9CAF49E61B24}"/>
              </a:ext>
            </a:extLst>
          </p:cNvPr>
          <p:cNvSpPr txBox="1">
            <a:spLocks/>
          </p:cNvSpPr>
          <p:nvPr/>
        </p:nvSpPr>
        <p:spPr>
          <a:xfrm>
            <a:off x="1463040" y="6364225"/>
            <a:ext cx="3535680" cy="493340"/>
          </a:xfrm>
          <a:prstGeom prst="rect">
            <a:avLst/>
          </a:prstGeom>
        </p:spPr>
        <p:txBody>
          <a:bodyPr wrap="square" lIns="0" tIns="0" rIns="0" bIns="341376">
            <a:spAutoFit/>
          </a:bodyPr>
          <a:lstStyle>
            <a:lvl1pPr marL="0" indent="0" algn="r" defTabSz="685800" rtl="0" eaLnBrk="1" latinLnBrk="0" hangingPunct="1">
              <a:lnSpc>
                <a:spcPct val="90000"/>
              </a:lnSpc>
              <a:spcBef>
                <a:spcPts val="750"/>
              </a:spcBef>
              <a:buFontTx/>
              <a:buNone/>
              <a:defRPr sz="800" kern="1200">
                <a:solidFill>
                  <a:srgbClr val="898989"/>
                </a:solidFill>
                <a:latin typeface="Helvetica" pitchFamily="2" charset="0"/>
                <a:ea typeface="+mn-ea"/>
                <a:cs typeface="+mn-cs"/>
              </a:defRPr>
            </a:lvl1pPr>
            <a:lvl2pPr marL="342900" indent="0" algn="l" defTabSz="685800" rtl="0" eaLnBrk="1" latinLnBrk="0" hangingPunct="1">
              <a:lnSpc>
                <a:spcPct val="100000"/>
              </a:lnSpc>
              <a:spcBef>
                <a:spcPts val="375"/>
              </a:spcBef>
              <a:buFontTx/>
              <a:buNone/>
              <a:defRPr sz="800" kern="1200">
                <a:solidFill>
                  <a:srgbClr val="58595B"/>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800" b="1" i="0" kern="1200">
                <a:solidFill>
                  <a:srgbClr val="58595B"/>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sz="1067" b="0" i="0" dirty="0">
                <a:latin typeface="Helvetica Regular" pitchFamily="2" charset="0"/>
              </a:rPr>
              <a:t>Department </a:t>
            </a:r>
            <a:r>
              <a:rPr lang="en-US" altLang="zh-CN" sz="1067" b="0" i="0" dirty="0">
                <a:latin typeface="Helvetica Regular" pitchFamily="2" charset="0"/>
              </a:rPr>
              <a:t>of</a:t>
            </a:r>
            <a:r>
              <a:rPr lang="zh-CN" altLang="en-US" sz="1067" b="0" i="0" dirty="0">
                <a:latin typeface="Helvetica Regular" pitchFamily="2" charset="0"/>
              </a:rPr>
              <a:t> </a:t>
            </a:r>
            <a:r>
              <a:rPr lang="en-US" altLang="zh-CN" sz="1067" b="0" i="0" dirty="0">
                <a:latin typeface="Helvetica Regular" pitchFamily="2" charset="0"/>
              </a:rPr>
              <a:t>Statistics</a:t>
            </a:r>
            <a:r>
              <a:rPr lang="zh-CN" altLang="en-US" sz="1067" b="0" i="0" dirty="0">
                <a:latin typeface="Helvetica Regular" pitchFamily="2" charset="0"/>
              </a:rPr>
              <a:t> </a:t>
            </a:r>
            <a:r>
              <a:rPr lang="en-US" altLang="zh-CN" sz="1067" b="0" i="0" dirty="0">
                <a:latin typeface="Helvetica Regular" pitchFamily="2" charset="0"/>
              </a:rPr>
              <a:t>and</a:t>
            </a:r>
            <a:r>
              <a:rPr lang="zh-CN" altLang="en-US" sz="1067" b="0" i="0" dirty="0">
                <a:latin typeface="Helvetica Regular" pitchFamily="2" charset="0"/>
              </a:rPr>
              <a:t> </a:t>
            </a:r>
            <a:r>
              <a:rPr lang="en-US" altLang="zh-CN" sz="1067" b="0" i="0" dirty="0">
                <a:latin typeface="Helvetica Regular" pitchFamily="2" charset="0"/>
              </a:rPr>
              <a:t>Data</a:t>
            </a:r>
            <a:r>
              <a:rPr lang="zh-CN" altLang="en-US" sz="1067" b="0" i="0" dirty="0">
                <a:latin typeface="Helvetica Regular" pitchFamily="2" charset="0"/>
              </a:rPr>
              <a:t> </a:t>
            </a:r>
            <a:r>
              <a:rPr lang="en-US" altLang="zh-CN" sz="1067" b="0" i="0" dirty="0">
                <a:latin typeface="Helvetica Regular" pitchFamily="2" charset="0"/>
              </a:rPr>
              <a:t>Science</a:t>
            </a:r>
            <a:endParaRPr lang="en-US" sz="1067" b="0" i="0" dirty="0">
              <a:latin typeface="Helvetica Regular" pitchFamily="2" charset="0"/>
            </a:endParaRPr>
          </a:p>
        </p:txBody>
      </p:sp>
      <p:sp>
        <p:nvSpPr>
          <p:cNvPr id="4" name="Text Placeholder 3">
            <a:extLst>
              <a:ext uri="{FF2B5EF4-FFF2-40B4-BE49-F238E27FC236}">
                <a16:creationId xmlns:a16="http://schemas.microsoft.com/office/drawing/2014/main" id="{883B9C53-1485-764E-86F1-EF642FC86547}"/>
              </a:ext>
            </a:extLst>
          </p:cNvPr>
          <p:cNvSpPr>
            <a:spLocks noGrp="1"/>
          </p:cNvSpPr>
          <p:nvPr>
            <p:ph type="body" idx="1"/>
          </p:nvPr>
        </p:nvSpPr>
        <p:spPr>
          <a:xfrm>
            <a:off x="1463041" y="1584961"/>
            <a:ext cx="9753599" cy="1567695"/>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37190066"/>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 id="2147483796" r:id="rId12"/>
    <p:sldLayoutId id="2147483797" r:id="rId13"/>
    <p:sldLayoutId id="2147483798" r:id="rId14"/>
    <p:sldLayoutId id="2147483799" r:id="rId15"/>
    <p:sldLayoutId id="2147483800" r:id="rId16"/>
    <p:sldLayoutId id="2147483801" r:id="rId17"/>
    <p:sldLayoutId id="2147483866" r:id="rId18"/>
  </p:sldLayoutIdLst>
  <p:txStyles>
    <p:titleStyle>
      <a:lvl1pPr algn="l" defTabSz="914377" rtl="0" eaLnBrk="1" latinLnBrk="0" hangingPunct="1">
        <a:lnSpc>
          <a:spcPct val="90000"/>
        </a:lnSpc>
        <a:spcBef>
          <a:spcPct val="0"/>
        </a:spcBef>
        <a:buNone/>
        <a:defRPr sz="3733" b="1" i="0" kern="1200" baseline="0">
          <a:solidFill>
            <a:srgbClr val="58595B"/>
          </a:solidFill>
          <a:latin typeface="Helvetica" pitchFamily="2" charset="0"/>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1867" b="0" kern="1200">
          <a:solidFill>
            <a:srgbClr val="58595B"/>
          </a:solidFill>
          <a:latin typeface="+mn-lt"/>
          <a:ea typeface="+mn-ea"/>
          <a:cs typeface="+mn-cs"/>
        </a:defRPr>
      </a:lvl1pPr>
      <a:lvl2pPr marL="597393" indent="-231642" algn="l" defTabSz="914377" rtl="0" eaLnBrk="1" latinLnBrk="0" hangingPunct="1">
        <a:lnSpc>
          <a:spcPct val="90000"/>
        </a:lnSpc>
        <a:spcBef>
          <a:spcPts val="500"/>
        </a:spcBef>
        <a:spcAft>
          <a:spcPts val="0"/>
        </a:spcAft>
        <a:buFont typeface="Arial" panose="020B0604020202020204" pitchFamily="34" charset="0"/>
        <a:buChar char="•"/>
        <a:defRPr sz="1867" b="0" i="0" kern="1200" baseline="0">
          <a:solidFill>
            <a:srgbClr val="58595B"/>
          </a:solidFill>
          <a:latin typeface="+mn-lt"/>
          <a:ea typeface="+mn-ea"/>
          <a:cs typeface="+mn-cs"/>
        </a:defRPr>
      </a:lvl2pPr>
      <a:lvl3pPr marL="963144" indent="-231642" algn="l" defTabSz="914377" rtl="0" eaLnBrk="1" latinLnBrk="0" hangingPunct="1">
        <a:lnSpc>
          <a:spcPct val="90000"/>
        </a:lnSpc>
        <a:spcBef>
          <a:spcPts val="500"/>
        </a:spcBef>
        <a:spcAft>
          <a:spcPts val="0"/>
        </a:spcAft>
        <a:buFont typeface="Arial" panose="020B0604020202020204" pitchFamily="34" charset="0"/>
        <a:buChar char="•"/>
        <a:defRPr sz="1867" b="0" kern="1200">
          <a:solidFill>
            <a:srgbClr val="58595B"/>
          </a:solidFill>
          <a:latin typeface="+mn-lt"/>
          <a:ea typeface="+mn-ea"/>
          <a:cs typeface="+mn-cs"/>
        </a:defRPr>
      </a:lvl3pPr>
      <a:lvl4pPr marL="1328895" indent="-231642" algn="l" defTabSz="914377" rtl="0" eaLnBrk="1" latinLnBrk="0" hangingPunct="1">
        <a:lnSpc>
          <a:spcPct val="90000"/>
        </a:lnSpc>
        <a:spcBef>
          <a:spcPts val="500"/>
        </a:spcBef>
        <a:spcAft>
          <a:spcPts val="0"/>
        </a:spcAft>
        <a:buFont typeface="Arial" panose="020B0604020202020204" pitchFamily="34" charset="0"/>
        <a:buChar char="•"/>
        <a:defRPr sz="1867" b="0" i="0" kern="1200">
          <a:solidFill>
            <a:srgbClr val="58595B"/>
          </a:solidFill>
          <a:latin typeface="+mn-lt"/>
          <a:ea typeface="+mn-ea"/>
          <a:cs typeface="+mn-cs"/>
        </a:defRPr>
      </a:lvl4pPr>
      <a:lvl5pPr marL="1694646" indent="-231642" algn="l" defTabSz="914377" rtl="0" eaLnBrk="1" latinLnBrk="0" hangingPunct="1">
        <a:lnSpc>
          <a:spcPct val="90000"/>
        </a:lnSpc>
        <a:spcBef>
          <a:spcPts val="500"/>
        </a:spcBef>
        <a:spcAft>
          <a:spcPts val="0"/>
        </a:spcAft>
        <a:buFont typeface="Arial" panose="020B0604020202020204" pitchFamily="34" charset="0"/>
        <a:buChar char="•"/>
        <a:defRPr sz="1867" b="0" kern="1200">
          <a:solidFill>
            <a:srgbClr val="58595B"/>
          </a:solidFill>
          <a:latin typeface="+mn-lt"/>
          <a:ea typeface="+mn-ea"/>
          <a:cs typeface="+mn-cs"/>
        </a:defRPr>
      </a:lvl5pPr>
      <a:lvl6pPr marL="838179" indent="-868658" algn="l" defTabSz="914377" rtl="0" eaLnBrk="1" latinLnBrk="0" hangingPunct="1">
        <a:lnSpc>
          <a:spcPct val="90000"/>
        </a:lnSpc>
        <a:spcBef>
          <a:spcPts val="0"/>
        </a:spcBef>
        <a:spcAft>
          <a:spcPts val="800"/>
        </a:spcAft>
        <a:buFont typeface="Arial" panose="020B0604020202020204" pitchFamily="34" charset="0"/>
        <a:buNone/>
        <a:defRPr sz="133" kern="1200">
          <a:solidFill>
            <a:schemeClr val="tx1"/>
          </a:solidFill>
          <a:latin typeface="+mn-lt"/>
          <a:ea typeface="+mn-ea"/>
          <a:cs typeface="+mn-cs"/>
        </a:defRPr>
      </a:lvl6pPr>
      <a:lvl7pPr marL="743693" indent="-259074" algn="l" defTabSz="914377" rtl="0" eaLnBrk="1" latinLnBrk="0" hangingPunct="1">
        <a:lnSpc>
          <a:spcPct val="90000"/>
        </a:lnSpc>
        <a:spcBef>
          <a:spcPts val="0"/>
        </a:spcBef>
        <a:spcAft>
          <a:spcPts val="800"/>
        </a:spcAft>
        <a:buFont typeface="Arial" panose="020B0604020202020204" pitchFamily="34" charset="0"/>
        <a:buChar char="•"/>
        <a:defRPr sz="7200" kern="1200">
          <a:solidFill>
            <a:schemeClr val="tx1"/>
          </a:solidFill>
          <a:latin typeface="+mn-lt"/>
          <a:ea typeface="+mn-ea"/>
          <a:cs typeface="+mn-cs"/>
        </a:defRPr>
      </a:lvl7pPr>
      <a:lvl8pPr marL="365751" indent="-228594" algn="l" defTabSz="914377" rtl="0" eaLnBrk="1" latinLnBrk="0" hangingPunct="1">
        <a:lnSpc>
          <a:spcPct val="90000"/>
        </a:lnSpc>
        <a:spcBef>
          <a:spcPts val="0"/>
        </a:spcBef>
        <a:spcAft>
          <a:spcPts val="800"/>
        </a:spcAft>
        <a:buFont typeface="Arial" panose="020B0604020202020204" pitchFamily="34" charset="0"/>
        <a:buChar char="•"/>
        <a:defRPr sz="133"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5533"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00578B"/>
            </a:gs>
            <a:gs pos="100000">
              <a:srgbClr val="2774AE"/>
            </a:gs>
          </a:gsLst>
          <a:lin ang="0" scaled="0"/>
        </a:gradFill>
        <a:effectLst/>
      </p:bgPr>
    </p:bg>
    <p:spTree>
      <p:nvGrpSpPr>
        <p:cNvPr id="1" name=""/>
        <p:cNvGrpSpPr/>
        <p:nvPr/>
      </p:nvGrpSpPr>
      <p:grpSpPr>
        <a:xfrm>
          <a:off x="0" y="0"/>
          <a:ext cx="0" cy="0"/>
          <a:chOff x="0" y="0"/>
          <a:chExt cx="0" cy="0"/>
        </a:xfrm>
      </p:grpSpPr>
      <p:sp useBgFill="1">
        <p:nvSpPr>
          <p:cNvPr id="2" name="Rectangle 1">
            <a:extLst>
              <a:ext uri="{FF2B5EF4-FFF2-40B4-BE49-F238E27FC236}">
                <a16:creationId xmlns:a16="http://schemas.microsoft.com/office/drawing/2014/main" id="{37C7160C-D279-C84E-A714-5CF37C5CC49F}"/>
              </a:ext>
            </a:extLst>
          </p:cNvPr>
          <p:cNvSpPr/>
          <p:nvPr/>
        </p:nvSpPr>
        <p:spPr>
          <a:xfrm>
            <a:off x="0" y="1"/>
            <a:ext cx="12192000" cy="68486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Helvetica Regular" pitchFamily="2" charset="0"/>
            </a:endParaRPr>
          </a:p>
        </p:txBody>
      </p:sp>
      <p:graphicFrame>
        <p:nvGraphicFramePr>
          <p:cNvPr id="15" name="Table 14" hidden="1">
            <a:extLst>
              <a:ext uri="{FF2B5EF4-FFF2-40B4-BE49-F238E27FC236}">
                <a16:creationId xmlns:a16="http://schemas.microsoft.com/office/drawing/2014/main" id="{2684D85E-2681-5C44-AFBC-F0E79677A166}"/>
              </a:ext>
            </a:extLst>
          </p:cNvPr>
          <p:cNvGraphicFramePr>
            <a:graphicFrameLocks noGrp="1"/>
          </p:cNvGraphicFramePr>
          <p:nvPr>
            <p:extLst>
              <p:ext uri="{D42A27DB-BD31-4B8C-83A1-F6EECF244321}">
                <p14:modId xmlns:p14="http://schemas.microsoft.com/office/powerpoint/2010/main" val="1915787603"/>
              </p:ext>
            </p:extLst>
          </p:nvPr>
        </p:nvGraphicFramePr>
        <p:xfrm>
          <a:off x="914400" y="475565"/>
          <a:ext cx="10363200" cy="610852"/>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610852">
                <a:tc>
                  <a:txBody>
                    <a:bodyPr/>
                    <a:lstStyle/>
                    <a:p>
                      <a:pPr>
                        <a:lnSpc>
                          <a:spcPct val="100000"/>
                        </a:lnSpc>
                      </a:pPr>
                      <a:r>
                        <a:rPr lang="en-US" sz="3700" b="0" i="0" dirty="0">
                          <a:ln>
                            <a:noFill/>
                          </a:ln>
                          <a:solidFill>
                            <a:srgbClr val="58595B"/>
                          </a:solidFill>
                          <a:latin typeface="Helvetica Regular" pitchFamily="2" charset="0"/>
                          <a:cs typeface="Arial" panose="020B0604020202020204" pitchFamily="34" charset="0"/>
                        </a:rPr>
                        <a:t>Preferred Header Size</a:t>
                      </a:r>
                      <a:endParaRPr lang="en-US" sz="3700" b="0" i="0" dirty="0">
                        <a:ln>
                          <a:noFill/>
                        </a:ln>
                        <a:latin typeface="Helvetica Regular" pitchFamily="2" charset="0"/>
                      </a:endParaRPr>
                    </a:p>
                  </a:txBody>
                  <a:tcPr marL="0" marR="0" marT="0" marB="24384">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pic>
        <p:nvPicPr>
          <p:cNvPr id="9" name="brand logo-white">
            <a:extLst>
              <a:ext uri="{FF2B5EF4-FFF2-40B4-BE49-F238E27FC236}">
                <a16:creationId xmlns:a16="http://schemas.microsoft.com/office/drawing/2014/main" id="{51676347-45D6-CD47-AAC8-2B1B3581537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57201" y="6303434"/>
            <a:ext cx="564305" cy="182033"/>
          </a:xfrm>
          <a:prstGeom prst="rect">
            <a:avLst/>
          </a:prstGeom>
        </p:spPr>
      </p:pic>
      <p:sp>
        <p:nvSpPr>
          <p:cNvPr id="10" name="Date Placeholder">
            <a:extLst>
              <a:ext uri="{FF2B5EF4-FFF2-40B4-BE49-F238E27FC236}">
                <a16:creationId xmlns:a16="http://schemas.microsoft.com/office/drawing/2014/main" id="{FA478317-E98C-5C4D-8ED4-27BAFC60FBB0}"/>
              </a:ext>
            </a:extLst>
          </p:cNvPr>
          <p:cNvSpPr txBox="1">
            <a:spLocks/>
          </p:cNvSpPr>
          <p:nvPr/>
        </p:nvSpPr>
        <p:spPr>
          <a:xfrm>
            <a:off x="9876712" y="6339840"/>
            <a:ext cx="1255776" cy="508922"/>
          </a:xfrm>
          <a:prstGeom prst="rect">
            <a:avLst/>
          </a:prstGeom>
        </p:spPr>
        <p:txBody>
          <a:bodyPr vert="horz" wrap="square" lIns="0" tIns="0" rIns="0" bIns="341376" rtlCol="0" anchor="t" anchorCtr="0">
            <a:spAutoFit/>
          </a:bodyPr>
          <a:lstStyle>
            <a:defPPr>
              <a:defRPr lang="en-US"/>
            </a:defPPr>
            <a:lvl1pPr marL="0" algn="r" defTabSz="685800" rtl="0" eaLnBrk="1" latinLnBrk="0" hangingPunct="1">
              <a:lnSpc>
                <a:spcPct val="100000"/>
              </a:lnSpc>
              <a:defRPr sz="800" b="0" i="0" kern="1200">
                <a:solidFill>
                  <a:srgbClr val="898989"/>
                </a:solidFill>
                <a:latin typeface="Helvetica Regular" pitchFamily="2"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DB7B64D7-70E9-C546-AE78-4C392EDC5411}" type="datetime4">
              <a:rPr lang="en-US" sz="1067" smtClean="0">
                <a:solidFill>
                  <a:schemeClr val="bg1"/>
                </a:solidFill>
              </a:rPr>
              <a:pPr/>
              <a:t>August 21, 2026</a:t>
            </a:fld>
            <a:endParaRPr lang="en-US" sz="1067" dirty="0">
              <a:solidFill>
                <a:schemeClr val="bg1"/>
              </a:solidFill>
            </a:endParaRPr>
          </a:p>
        </p:txBody>
      </p:sp>
      <p:sp>
        <p:nvSpPr>
          <p:cNvPr id="11" name="Slide Number Placeholder">
            <a:extLst>
              <a:ext uri="{FF2B5EF4-FFF2-40B4-BE49-F238E27FC236}">
                <a16:creationId xmlns:a16="http://schemas.microsoft.com/office/drawing/2014/main" id="{DA79644A-3B18-374D-AEC4-AF294BA47711}"/>
              </a:ext>
            </a:extLst>
          </p:cNvPr>
          <p:cNvSpPr txBox="1">
            <a:spLocks/>
          </p:cNvSpPr>
          <p:nvPr/>
        </p:nvSpPr>
        <p:spPr>
          <a:xfrm>
            <a:off x="11582400" y="6339840"/>
            <a:ext cx="609600" cy="508922"/>
          </a:xfrm>
          <a:prstGeom prst="rect">
            <a:avLst/>
          </a:prstGeom>
        </p:spPr>
        <p:txBody>
          <a:bodyPr vert="horz" wrap="square" lIns="0" tIns="0" rIns="0" bIns="341376" rtlCol="0" anchor="t" anchorCtr="0">
            <a:spAutoFit/>
          </a:bodyPr>
          <a:lstStyle>
            <a:defPPr>
              <a:defRPr lang="en-US"/>
            </a:defPPr>
            <a:lvl1pPr marL="0" algn="l" defTabSz="685800" rtl="0" eaLnBrk="1" latinLnBrk="0" hangingPunct="1">
              <a:lnSpc>
                <a:spcPct val="100000"/>
              </a:lnSpc>
              <a:defRPr sz="800" b="0" i="0" kern="1200">
                <a:solidFill>
                  <a:srgbClr val="898989"/>
                </a:solidFill>
                <a:latin typeface="Helvetica Regular" pitchFamily="2"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B6238B5B-F19C-E947-A0BC-87BD7983F871}" type="slidenum">
              <a:rPr lang="en-US" sz="1067" smtClean="0">
                <a:solidFill>
                  <a:schemeClr val="bg1"/>
                </a:solidFill>
              </a:rPr>
              <a:pPr/>
              <a:t>‹#›</a:t>
            </a:fld>
            <a:endParaRPr lang="en-US" sz="1067" dirty="0">
              <a:solidFill>
                <a:schemeClr val="bg1"/>
              </a:solidFill>
            </a:endParaRPr>
          </a:p>
        </p:txBody>
      </p:sp>
      <p:sp>
        <p:nvSpPr>
          <p:cNvPr id="12" name="Text Placeholder-left">
            <a:extLst>
              <a:ext uri="{FF2B5EF4-FFF2-40B4-BE49-F238E27FC236}">
                <a16:creationId xmlns:a16="http://schemas.microsoft.com/office/drawing/2014/main" id="{23F08363-883B-8749-9AEA-BC16C3EB8CE3}"/>
              </a:ext>
            </a:extLst>
          </p:cNvPr>
          <p:cNvSpPr txBox="1">
            <a:spLocks/>
          </p:cNvSpPr>
          <p:nvPr/>
        </p:nvSpPr>
        <p:spPr>
          <a:xfrm>
            <a:off x="1463040" y="6364225"/>
            <a:ext cx="3535680" cy="493340"/>
          </a:xfrm>
          <a:prstGeom prst="rect">
            <a:avLst/>
          </a:prstGeom>
        </p:spPr>
        <p:txBody>
          <a:bodyPr wrap="square" lIns="0" tIns="0" rIns="0" bIns="341376">
            <a:spAutoFit/>
          </a:bodyPr>
          <a:lstStyle>
            <a:lvl1pPr marL="0" indent="0" algn="r" defTabSz="685800" rtl="0" eaLnBrk="1" latinLnBrk="0" hangingPunct="1">
              <a:lnSpc>
                <a:spcPct val="90000"/>
              </a:lnSpc>
              <a:spcBef>
                <a:spcPts val="750"/>
              </a:spcBef>
              <a:buFontTx/>
              <a:buNone/>
              <a:defRPr sz="800" kern="1200">
                <a:solidFill>
                  <a:srgbClr val="898989"/>
                </a:solidFill>
                <a:latin typeface="Helvetica" pitchFamily="2" charset="0"/>
                <a:ea typeface="+mn-ea"/>
                <a:cs typeface="+mn-cs"/>
              </a:defRPr>
            </a:lvl1pPr>
            <a:lvl2pPr marL="342900" indent="0" algn="l" defTabSz="685800" rtl="0" eaLnBrk="1" latinLnBrk="0" hangingPunct="1">
              <a:lnSpc>
                <a:spcPct val="100000"/>
              </a:lnSpc>
              <a:spcBef>
                <a:spcPts val="375"/>
              </a:spcBef>
              <a:buFontTx/>
              <a:buNone/>
              <a:defRPr sz="800" kern="1200">
                <a:solidFill>
                  <a:srgbClr val="58595B"/>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800" b="1" i="0" kern="1200">
                <a:solidFill>
                  <a:srgbClr val="58595B"/>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sz="1067" b="0" i="0" dirty="0">
                <a:solidFill>
                  <a:schemeClr val="bg1"/>
                </a:solidFill>
                <a:latin typeface="Helvetica Regular" pitchFamily="2" charset="0"/>
              </a:rPr>
              <a:t>Department Name (edit in Slide Master)</a:t>
            </a:r>
          </a:p>
        </p:txBody>
      </p:sp>
      <p:sp>
        <p:nvSpPr>
          <p:cNvPr id="13" name="Text Placeholder-middle">
            <a:extLst>
              <a:ext uri="{FF2B5EF4-FFF2-40B4-BE49-F238E27FC236}">
                <a16:creationId xmlns:a16="http://schemas.microsoft.com/office/drawing/2014/main" id="{71380050-84F1-D143-BCF2-F067E310EFE8}"/>
              </a:ext>
            </a:extLst>
          </p:cNvPr>
          <p:cNvSpPr txBox="1">
            <a:spLocks/>
          </p:cNvSpPr>
          <p:nvPr/>
        </p:nvSpPr>
        <p:spPr>
          <a:xfrm>
            <a:off x="5120640" y="6364225"/>
            <a:ext cx="4632960" cy="493340"/>
          </a:xfrm>
          <a:prstGeom prst="rect">
            <a:avLst/>
          </a:prstGeom>
        </p:spPr>
        <p:txBody>
          <a:bodyPr wrap="square" lIns="0" tIns="0" rIns="0" bIns="341376">
            <a:spAutoFit/>
          </a:bodyPr>
          <a:lstStyle>
            <a:lvl1pPr marL="0" indent="0" algn="ctr" defTabSz="685800" rtl="0" eaLnBrk="1" latinLnBrk="0" hangingPunct="1">
              <a:lnSpc>
                <a:spcPct val="90000"/>
              </a:lnSpc>
              <a:spcBef>
                <a:spcPts val="750"/>
              </a:spcBef>
              <a:buFontTx/>
              <a:buNone/>
              <a:defRPr sz="800" kern="1200">
                <a:solidFill>
                  <a:srgbClr val="898989"/>
                </a:solidFill>
                <a:latin typeface="Helvetica" pitchFamily="2" charset="0"/>
                <a:ea typeface="+mn-ea"/>
                <a:cs typeface="+mn-cs"/>
              </a:defRPr>
            </a:lvl1pPr>
            <a:lvl2pPr marL="342900" indent="0" algn="l" defTabSz="685800" rtl="0" eaLnBrk="1" latinLnBrk="0" hangingPunct="1">
              <a:lnSpc>
                <a:spcPct val="100000"/>
              </a:lnSpc>
              <a:spcBef>
                <a:spcPts val="375"/>
              </a:spcBef>
              <a:buFontTx/>
              <a:buNone/>
              <a:defRPr sz="800" kern="1200">
                <a:solidFill>
                  <a:srgbClr val="58595B"/>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800" b="1" i="0" kern="1200">
                <a:solidFill>
                  <a:srgbClr val="58595B"/>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sz="1067" b="0" i="0" dirty="0">
                <a:solidFill>
                  <a:schemeClr val="bg1"/>
                </a:solidFill>
                <a:latin typeface="Helvetica Regular" pitchFamily="2" charset="0"/>
              </a:rPr>
              <a:t>Presentation Title (edit in Slide Master)</a:t>
            </a:r>
          </a:p>
        </p:txBody>
      </p:sp>
    </p:spTree>
    <p:extLst>
      <p:ext uri="{BB962C8B-B14F-4D97-AF65-F5344CB8AC3E}">
        <p14:creationId xmlns:p14="http://schemas.microsoft.com/office/powerpoint/2010/main" val="1025958460"/>
      </p:ext>
    </p:extLst>
  </p:cSld>
  <p:clrMap bg1="lt1" tx1="dk1" bg2="lt2" tx2="dk2" accent1="accent1" accent2="accent2" accent3="accent3" accent4="accent4" accent5="accent5" accent6="accent6" hlink="hlink" folHlink="folHlink"/>
  <p:sldLayoutIdLst>
    <p:sldLayoutId id="2147483803" r:id="rId1"/>
  </p:sldLayoutIdLst>
  <p:hf hdr="0" ftr="0"/>
  <p:txStyles>
    <p:titleStyle>
      <a:lvl1pPr algn="l" defTabSz="914377" rtl="0" eaLnBrk="1" latinLnBrk="0" hangingPunct="1">
        <a:lnSpc>
          <a:spcPct val="90000"/>
        </a:lnSpc>
        <a:spcBef>
          <a:spcPct val="0"/>
        </a:spcBef>
        <a:buNone/>
        <a:defRPr sz="3733" b="1" i="0" kern="1200">
          <a:solidFill>
            <a:srgbClr val="58595B"/>
          </a:solidFill>
          <a:latin typeface="Helvetica" pitchFamily="2" charset="0"/>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1867" kern="1200">
          <a:solidFill>
            <a:srgbClr val="58595B"/>
          </a:solidFill>
          <a:latin typeface="Helvetica" pitchFamily="2" charset="0"/>
          <a:ea typeface="+mn-ea"/>
          <a:cs typeface="+mn-cs"/>
        </a:defRPr>
      </a:lvl1pPr>
      <a:lvl2pPr marL="457189" indent="0" algn="l" defTabSz="914377" rtl="0" eaLnBrk="1" latinLnBrk="0" hangingPunct="1">
        <a:lnSpc>
          <a:spcPct val="100000"/>
        </a:lnSpc>
        <a:spcBef>
          <a:spcPts val="500"/>
        </a:spcBef>
        <a:buFontTx/>
        <a:buNone/>
        <a:defRPr sz="1867" kern="1200">
          <a:solidFill>
            <a:srgbClr val="58595B"/>
          </a:solidFill>
          <a:latin typeface="Helvetica" pitchFamily="2" charset="0"/>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1867" kern="1200">
          <a:solidFill>
            <a:srgbClr val="58595B"/>
          </a:solidFill>
          <a:latin typeface="Helvetica" pitchFamily="2" charset="0"/>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67" b="1" i="0" kern="1200">
          <a:solidFill>
            <a:srgbClr val="58595B"/>
          </a:solidFill>
          <a:latin typeface="Helvetica" pitchFamily="2" charset="0"/>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67" kern="1200">
          <a:solidFill>
            <a:srgbClr val="58595B"/>
          </a:solidFill>
          <a:latin typeface="Helvetica" pitchFamily="2"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 name="Brand logo">
            <a:extLst>
              <a:ext uri="{FF2B5EF4-FFF2-40B4-BE49-F238E27FC236}">
                <a16:creationId xmlns:a16="http://schemas.microsoft.com/office/drawing/2014/main" id="{B905BEBE-FC81-0D47-9AF4-9E3655228635}"/>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457201" y="6299713"/>
            <a:ext cx="564305" cy="182033"/>
          </a:xfrm>
          <a:prstGeom prst="rect">
            <a:avLst/>
          </a:prstGeom>
        </p:spPr>
      </p:pic>
      <p:sp>
        <p:nvSpPr>
          <p:cNvPr id="17" name="Header rule">
            <a:extLst>
              <a:ext uri="{FF2B5EF4-FFF2-40B4-BE49-F238E27FC236}">
                <a16:creationId xmlns:a16="http://schemas.microsoft.com/office/drawing/2014/main" id="{98E6E0B5-9270-574F-A10E-09DA8982DB02}"/>
              </a:ext>
            </a:extLst>
          </p:cNvPr>
          <p:cNvSpPr/>
          <p:nvPr/>
        </p:nvSpPr>
        <p:spPr>
          <a:xfrm>
            <a:off x="853440" y="1095523"/>
            <a:ext cx="10363200" cy="48768"/>
          </a:xfrm>
          <a:prstGeom prst="rect">
            <a:avLst/>
          </a:prstGeom>
          <a:solidFill>
            <a:srgbClr val="2774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1800" b="0" i="0" dirty="0">
              <a:latin typeface="Helvetica Regular" pitchFamily="2" charset="0"/>
            </a:endParaRPr>
          </a:p>
        </p:txBody>
      </p:sp>
      <p:sp>
        <p:nvSpPr>
          <p:cNvPr id="22" name="Title Placeholder">
            <a:extLst>
              <a:ext uri="{FF2B5EF4-FFF2-40B4-BE49-F238E27FC236}">
                <a16:creationId xmlns:a16="http://schemas.microsoft.com/office/drawing/2014/main" id="{7143B24C-1C3A-8E4C-BD32-A8A3EF401E90}"/>
              </a:ext>
            </a:extLst>
          </p:cNvPr>
          <p:cNvSpPr>
            <a:spLocks noGrp="1"/>
          </p:cNvSpPr>
          <p:nvPr>
            <p:ph type="title"/>
          </p:nvPr>
        </p:nvSpPr>
        <p:spPr>
          <a:xfrm>
            <a:off x="853439" y="489869"/>
            <a:ext cx="10363200" cy="519972"/>
          </a:xfrm>
          <a:prstGeom prst="rect">
            <a:avLst/>
          </a:prstGeom>
        </p:spPr>
        <p:txBody>
          <a:bodyPr vert="horz" wrap="square" lIns="0" tIns="0" rIns="0" bIns="0" rtlCol="0" anchor="b" anchorCtr="0">
            <a:spAutoFit/>
          </a:bodyPr>
          <a:lstStyle/>
          <a:p>
            <a:r>
              <a:rPr lang="en-US" dirty="0"/>
              <a:t>Click to edit Master title</a:t>
            </a:r>
          </a:p>
        </p:txBody>
      </p:sp>
      <p:sp>
        <p:nvSpPr>
          <p:cNvPr id="26" name="Date Placeholder">
            <a:extLst>
              <a:ext uri="{FF2B5EF4-FFF2-40B4-BE49-F238E27FC236}">
                <a16:creationId xmlns:a16="http://schemas.microsoft.com/office/drawing/2014/main" id="{8221B8DE-CEF2-934A-AC4E-99A13E490B7A}"/>
              </a:ext>
            </a:extLst>
          </p:cNvPr>
          <p:cNvSpPr>
            <a:spLocks noGrp="1"/>
          </p:cNvSpPr>
          <p:nvPr>
            <p:ph type="dt" sz="half" idx="2"/>
          </p:nvPr>
        </p:nvSpPr>
        <p:spPr>
          <a:xfrm>
            <a:off x="9876712" y="6339840"/>
            <a:ext cx="1255776" cy="422744"/>
          </a:xfrm>
          <a:prstGeom prst="rect">
            <a:avLst/>
          </a:prstGeom>
        </p:spPr>
        <p:txBody>
          <a:bodyPr vert="horz" wrap="square" lIns="0" tIns="0" rIns="0" bIns="256032" rtlCol="0" anchor="t" anchorCtr="0">
            <a:spAutoFit/>
          </a:bodyPr>
          <a:lstStyle>
            <a:lvl1pPr algn="r">
              <a:lnSpc>
                <a:spcPct val="100000"/>
              </a:lnSpc>
              <a:defRPr sz="1067" b="0" i="0">
                <a:solidFill>
                  <a:srgbClr val="898989"/>
                </a:solidFill>
                <a:latin typeface="Helvetica Regular" pitchFamily="2" charset="0"/>
              </a:defRPr>
            </a:lvl1pPr>
          </a:lstStyle>
          <a:p>
            <a:fld id="{5415F9D9-0213-9249-8336-325B272A70D6}" type="datetimeFigureOut">
              <a:rPr lang="en-US" smtClean="0"/>
              <a:t>8/21/26</a:t>
            </a:fld>
            <a:endParaRPr lang="en-US"/>
          </a:p>
        </p:txBody>
      </p:sp>
      <p:sp>
        <p:nvSpPr>
          <p:cNvPr id="27" name="Slide Number Placeholder">
            <a:extLst>
              <a:ext uri="{FF2B5EF4-FFF2-40B4-BE49-F238E27FC236}">
                <a16:creationId xmlns:a16="http://schemas.microsoft.com/office/drawing/2014/main" id="{BB99265C-2058-D148-A5A5-70540F68B968}"/>
              </a:ext>
            </a:extLst>
          </p:cNvPr>
          <p:cNvSpPr>
            <a:spLocks noGrp="1"/>
          </p:cNvSpPr>
          <p:nvPr>
            <p:ph type="sldNum" sz="quarter" idx="4"/>
          </p:nvPr>
        </p:nvSpPr>
        <p:spPr>
          <a:xfrm>
            <a:off x="11582400" y="6339840"/>
            <a:ext cx="609600" cy="422744"/>
          </a:xfrm>
          <a:prstGeom prst="rect">
            <a:avLst/>
          </a:prstGeom>
        </p:spPr>
        <p:txBody>
          <a:bodyPr vert="horz" wrap="square" lIns="0" tIns="0" rIns="0" bIns="256032" rtlCol="0" anchor="t" anchorCtr="0">
            <a:spAutoFit/>
          </a:bodyPr>
          <a:lstStyle>
            <a:lvl1pPr algn="l">
              <a:lnSpc>
                <a:spcPct val="100000"/>
              </a:lnSpc>
              <a:defRPr sz="1067" b="0" i="0">
                <a:solidFill>
                  <a:srgbClr val="898989"/>
                </a:solidFill>
                <a:latin typeface="Helvetica Regular" pitchFamily="2" charset="0"/>
              </a:defRPr>
            </a:lvl1pPr>
          </a:lstStyle>
          <a:p>
            <a:fld id="{96CCC67C-4E0D-DC4E-94DF-C84345BAC111}" type="slidenum">
              <a:rPr lang="en-US" smtClean="0"/>
              <a:t>‹#›</a:t>
            </a:fld>
            <a:endParaRPr lang="en-US"/>
          </a:p>
        </p:txBody>
      </p:sp>
      <p:sp>
        <p:nvSpPr>
          <p:cNvPr id="9" name="Text Placeholder-left">
            <a:extLst>
              <a:ext uri="{FF2B5EF4-FFF2-40B4-BE49-F238E27FC236}">
                <a16:creationId xmlns:a16="http://schemas.microsoft.com/office/drawing/2014/main" id="{780A88FB-C016-B145-BF42-9CAF49E61B24}"/>
              </a:ext>
            </a:extLst>
          </p:cNvPr>
          <p:cNvSpPr txBox="1">
            <a:spLocks/>
          </p:cNvSpPr>
          <p:nvPr/>
        </p:nvSpPr>
        <p:spPr>
          <a:xfrm>
            <a:off x="1463040" y="6364225"/>
            <a:ext cx="3535680" cy="493340"/>
          </a:xfrm>
          <a:prstGeom prst="rect">
            <a:avLst/>
          </a:prstGeom>
        </p:spPr>
        <p:txBody>
          <a:bodyPr wrap="square" lIns="0" tIns="0" rIns="0" bIns="341376">
            <a:spAutoFit/>
          </a:bodyPr>
          <a:lstStyle>
            <a:lvl1pPr marL="0" indent="0" algn="r" defTabSz="685800" rtl="0" eaLnBrk="1" latinLnBrk="0" hangingPunct="1">
              <a:lnSpc>
                <a:spcPct val="90000"/>
              </a:lnSpc>
              <a:spcBef>
                <a:spcPts val="750"/>
              </a:spcBef>
              <a:buFontTx/>
              <a:buNone/>
              <a:defRPr sz="800" kern="1200">
                <a:solidFill>
                  <a:srgbClr val="898989"/>
                </a:solidFill>
                <a:latin typeface="Helvetica" pitchFamily="2" charset="0"/>
                <a:ea typeface="+mn-ea"/>
                <a:cs typeface="+mn-cs"/>
              </a:defRPr>
            </a:lvl1pPr>
            <a:lvl2pPr marL="342900" indent="0" algn="l" defTabSz="685800" rtl="0" eaLnBrk="1" latinLnBrk="0" hangingPunct="1">
              <a:lnSpc>
                <a:spcPct val="100000"/>
              </a:lnSpc>
              <a:spcBef>
                <a:spcPts val="375"/>
              </a:spcBef>
              <a:buFontTx/>
              <a:buNone/>
              <a:defRPr sz="800" kern="1200">
                <a:solidFill>
                  <a:srgbClr val="58595B"/>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800" b="1" i="0" kern="1200">
                <a:solidFill>
                  <a:srgbClr val="58595B"/>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sz="1067" b="0" i="0" dirty="0">
                <a:latin typeface="Helvetica Regular" pitchFamily="2" charset="0"/>
              </a:rPr>
              <a:t>Department Name (edit in Slide Master)</a:t>
            </a:r>
          </a:p>
        </p:txBody>
      </p:sp>
      <p:sp>
        <p:nvSpPr>
          <p:cNvPr id="10" name="Text Placeholder-middle">
            <a:extLst>
              <a:ext uri="{FF2B5EF4-FFF2-40B4-BE49-F238E27FC236}">
                <a16:creationId xmlns:a16="http://schemas.microsoft.com/office/drawing/2014/main" id="{1D05E4E6-3004-4849-9241-63072375FC1B}"/>
              </a:ext>
            </a:extLst>
          </p:cNvPr>
          <p:cNvSpPr txBox="1">
            <a:spLocks/>
          </p:cNvSpPr>
          <p:nvPr/>
        </p:nvSpPr>
        <p:spPr>
          <a:xfrm>
            <a:off x="5120640" y="6364225"/>
            <a:ext cx="4632960" cy="493340"/>
          </a:xfrm>
          <a:prstGeom prst="rect">
            <a:avLst/>
          </a:prstGeom>
        </p:spPr>
        <p:txBody>
          <a:bodyPr wrap="square" lIns="0" tIns="0" rIns="0" bIns="341376">
            <a:spAutoFit/>
          </a:bodyPr>
          <a:lstStyle>
            <a:lvl1pPr marL="0" indent="0" algn="ctr" defTabSz="685800" rtl="0" eaLnBrk="1" latinLnBrk="0" hangingPunct="1">
              <a:lnSpc>
                <a:spcPct val="90000"/>
              </a:lnSpc>
              <a:spcBef>
                <a:spcPts val="750"/>
              </a:spcBef>
              <a:buFontTx/>
              <a:buNone/>
              <a:defRPr sz="800" kern="1200">
                <a:solidFill>
                  <a:srgbClr val="898989"/>
                </a:solidFill>
                <a:latin typeface="Helvetica" pitchFamily="2" charset="0"/>
                <a:ea typeface="+mn-ea"/>
                <a:cs typeface="+mn-cs"/>
              </a:defRPr>
            </a:lvl1pPr>
            <a:lvl2pPr marL="342900" indent="0" algn="l" defTabSz="685800" rtl="0" eaLnBrk="1" latinLnBrk="0" hangingPunct="1">
              <a:lnSpc>
                <a:spcPct val="100000"/>
              </a:lnSpc>
              <a:spcBef>
                <a:spcPts val="375"/>
              </a:spcBef>
              <a:buFontTx/>
              <a:buNone/>
              <a:defRPr sz="800" kern="1200">
                <a:solidFill>
                  <a:srgbClr val="58595B"/>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800" b="1" i="0" kern="1200">
                <a:solidFill>
                  <a:srgbClr val="58595B"/>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sz="1067" b="0" i="0" dirty="0">
                <a:latin typeface="Helvetica Regular" pitchFamily="2" charset="0"/>
              </a:rPr>
              <a:t>Presentation Title (edit in Slide Master)</a:t>
            </a:r>
          </a:p>
        </p:txBody>
      </p:sp>
      <p:sp>
        <p:nvSpPr>
          <p:cNvPr id="4" name="Text Placeholder 3">
            <a:extLst>
              <a:ext uri="{FF2B5EF4-FFF2-40B4-BE49-F238E27FC236}">
                <a16:creationId xmlns:a16="http://schemas.microsoft.com/office/drawing/2014/main" id="{883B9C53-1485-764E-86F1-EF642FC86547}"/>
              </a:ext>
            </a:extLst>
          </p:cNvPr>
          <p:cNvSpPr>
            <a:spLocks noGrp="1"/>
          </p:cNvSpPr>
          <p:nvPr>
            <p:ph type="body" idx="1"/>
          </p:nvPr>
        </p:nvSpPr>
        <p:spPr>
          <a:xfrm>
            <a:off x="1463041" y="1584961"/>
            <a:ext cx="9753599" cy="1567695"/>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99124483"/>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 id="2147483818" r:id="rId14"/>
    <p:sldLayoutId id="2147483819" r:id="rId15"/>
    <p:sldLayoutId id="2147483820" r:id="rId16"/>
    <p:sldLayoutId id="2147483821" r:id="rId17"/>
  </p:sldLayoutIdLst>
  <p:txStyles>
    <p:titleStyle>
      <a:lvl1pPr algn="l" defTabSz="914377" rtl="0" eaLnBrk="1" latinLnBrk="0" hangingPunct="1">
        <a:lnSpc>
          <a:spcPct val="90000"/>
        </a:lnSpc>
        <a:spcBef>
          <a:spcPct val="0"/>
        </a:spcBef>
        <a:buNone/>
        <a:defRPr sz="3733" b="1" i="0" kern="1200" baseline="0">
          <a:solidFill>
            <a:srgbClr val="58595B"/>
          </a:solidFill>
          <a:latin typeface="Helvetica" pitchFamily="2" charset="0"/>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1867" b="0" kern="1200">
          <a:solidFill>
            <a:srgbClr val="58595B"/>
          </a:solidFill>
          <a:latin typeface="+mn-lt"/>
          <a:ea typeface="+mn-ea"/>
          <a:cs typeface="+mn-cs"/>
        </a:defRPr>
      </a:lvl1pPr>
      <a:lvl2pPr marL="597393" indent="-231642" algn="l" defTabSz="914377" rtl="0" eaLnBrk="1" latinLnBrk="0" hangingPunct="1">
        <a:lnSpc>
          <a:spcPct val="90000"/>
        </a:lnSpc>
        <a:spcBef>
          <a:spcPts val="500"/>
        </a:spcBef>
        <a:spcAft>
          <a:spcPts val="0"/>
        </a:spcAft>
        <a:buFont typeface="Arial" panose="020B0604020202020204" pitchFamily="34" charset="0"/>
        <a:buChar char="•"/>
        <a:defRPr sz="1867" b="0" i="0" kern="1200" baseline="0">
          <a:solidFill>
            <a:srgbClr val="58595B"/>
          </a:solidFill>
          <a:latin typeface="+mn-lt"/>
          <a:ea typeface="+mn-ea"/>
          <a:cs typeface="+mn-cs"/>
        </a:defRPr>
      </a:lvl2pPr>
      <a:lvl3pPr marL="963144" indent="-231642" algn="l" defTabSz="914377" rtl="0" eaLnBrk="1" latinLnBrk="0" hangingPunct="1">
        <a:lnSpc>
          <a:spcPct val="90000"/>
        </a:lnSpc>
        <a:spcBef>
          <a:spcPts val="500"/>
        </a:spcBef>
        <a:spcAft>
          <a:spcPts val="0"/>
        </a:spcAft>
        <a:buFont typeface="Arial" panose="020B0604020202020204" pitchFamily="34" charset="0"/>
        <a:buChar char="•"/>
        <a:defRPr sz="1867" b="0" kern="1200">
          <a:solidFill>
            <a:srgbClr val="58595B"/>
          </a:solidFill>
          <a:latin typeface="+mn-lt"/>
          <a:ea typeface="+mn-ea"/>
          <a:cs typeface="+mn-cs"/>
        </a:defRPr>
      </a:lvl3pPr>
      <a:lvl4pPr marL="1328895" indent="-231642" algn="l" defTabSz="914377" rtl="0" eaLnBrk="1" latinLnBrk="0" hangingPunct="1">
        <a:lnSpc>
          <a:spcPct val="90000"/>
        </a:lnSpc>
        <a:spcBef>
          <a:spcPts val="500"/>
        </a:spcBef>
        <a:spcAft>
          <a:spcPts val="0"/>
        </a:spcAft>
        <a:buFont typeface="Arial" panose="020B0604020202020204" pitchFamily="34" charset="0"/>
        <a:buChar char="•"/>
        <a:defRPr sz="1867" b="0" i="0" kern="1200">
          <a:solidFill>
            <a:srgbClr val="58595B"/>
          </a:solidFill>
          <a:latin typeface="+mn-lt"/>
          <a:ea typeface="+mn-ea"/>
          <a:cs typeface="+mn-cs"/>
        </a:defRPr>
      </a:lvl4pPr>
      <a:lvl5pPr marL="1694646" indent="-231642" algn="l" defTabSz="914377" rtl="0" eaLnBrk="1" latinLnBrk="0" hangingPunct="1">
        <a:lnSpc>
          <a:spcPct val="90000"/>
        </a:lnSpc>
        <a:spcBef>
          <a:spcPts val="500"/>
        </a:spcBef>
        <a:spcAft>
          <a:spcPts val="0"/>
        </a:spcAft>
        <a:buFont typeface="Arial" panose="020B0604020202020204" pitchFamily="34" charset="0"/>
        <a:buChar char="•"/>
        <a:defRPr sz="1867" b="0" kern="1200">
          <a:solidFill>
            <a:srgbClr val="58595B"/>
          </a:solidFill>
          <a:latin typeface="+mn-lt"/>
          <a:ea typeface="+mn-ea"/>
          <a:cs typeface="+mn-cs"/>
        </a:defRPr>
      </a:lvl5pPr>
      <a:lvl6pPr marL="838179" indent="-868658" algn="l" defTabSz="914377" rtl="0" eaLnBrk="1" latinLnBrk="0" hangingPunct="1">
        <a:lnSpc>
          <a:spcPct val="90000"/>
        </a:lnSpc>
        <a:spcBef>
          <a:spcPts val="0"/>
        </a:spcBef>
        <a:spcAft>
          <a:spcPts val="800"/>
        </a:spcAft>
        <a:buFont typeface="Arial" panose="020B0604020202020204" pitchFamily="34" charset="0"/>
        <a:buNone/>
        <a:defRPr sz="133" kern="1200">
          <a:solidFill>
            <a:schemeClr val="tx1"/>
          </a:solidFill>
          <a:latin typeface="+mn-lt"/>
          <a:ea typeface="+mn-ea"/>
          <a:cs typeface="+mn-cs"/>
        </a:defRPr>
      </a:lvl6pPr>
      <a:lvl7pPr marL="743693" indent="-259074" algn="l" defTabSz="914377" rtl="0" eaLnBrk="1" latinLnBrk="0" hangingPunct="1">
        <a:lnSpc>
          <a:spcPct val="90000"/>
        </a:lnSpc>
        <a:spcBef>
          <a:spcPts val="0"/>
        </a:spcBef>
        <a:spcAft>
          <a:spcPts val="800"/>
        </a:spcAft>
        <a:buFont typeface="Arial" panose="020B0604020202020204" pitchFamily="34" charset="0"/>
        <a:buChar char="•"/>
        <a:defRPr sz="7200" kern="1200">
          <a:solidFill>
            <a:schemeClr val="tx1"/>
          </a:solidFill>
          <a:latin typeface="+mn-lt"/>
          <a:ea typeface="+mn-ea"/>
          <a:cs typeface="+mn-cs"/>
        </a:defRPr>
      </a:lvl7pPr>
      <a:lvl8pPr marL="365751" indent="-228594" algn="l" defTabSz="914377" rtl="0" eaLnBrk="1" latinLnBrk="0" hangingPunct="1">
        <a:lnSpc>
          <a:spcPct val="90000"/>
        </a:lnSpc>
        <a:spcBef>
          <a:spcPts val="0"/>
        </a:spcBef>
        <a:spcAft>
          <a:spcPts val="800"/>
        </a:spcAft>
        <a:buFont typeface="Arial" panose="020B0604020202020204" pitchFamily="34" charset="0"/>
        <a:buChar char="•"/>
        <a:defRPr sz="133"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5533"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00578B"/>
            </a:gs>
            <a:gs pos="100000">
              <a:srgbClr val="2774AE"/>
            </a:gs>
          </a:gsLst>
          <a:lin ang="0" scaled="0"/>
        </a:gradFill>
        <a:effectLst/>
      </p:bgPr>
    </p:bg>
    <p:spTree>
      <p:nvGrpSpPr>
        <p:cNvPr id="1" name=""/>
        <p:cNvGrpSpPr/>
        <p:nvPr/>
      </p:nvGrpSpPr>
      <p:grpSpPr>
        <a:xfrm>
          <a:off x="0" y="0"/>
          <a:ext cx="0" cy="0"/>
          <a:chOff x="0" y="0"/>
          <a:chExt cx="0" cy="0"/>
        </a:xfrm>
      </p:grpSpPr>
      <p:sp useBgFill="1">
        <p:nvSpPr>
          <p:cNvPr id="2" name="Rectangle 1">
            <a:extLst>
              <a:ext uri="{FF2B5EF4-FFF2-40B4-BE49-F238E27FC236}">
                <a16:creationId xmlns:a16="http://schemas.microsoft.com/office/drawing/2014/main" id="{37C7160C-D279-C84E-A714-5CF37C5CC49F}"/>
              </a:ext>
            </a:extLst>
          </p:cNvPr>
          <p:cNvSpPr/>
          <p:nvPr/>
        </p:nvSpPr>
        <p:spPr>
          <a:xfrm>
            <a:off x="0" y="1"/>
            <a:ext cx="12192000" cy="68486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Helvetica Regular" pitchFamily="2" charset="0"/>
            </a:endParaRPr>
          </a:p>
        </p:txBody>
      </p:sp>
      <p:graphicFrame>
        <p:nvGraphicFramePr>
          <p:cNvPr id="15" name="Table 14" hidden="1">
            <a:extLst>
              <a:ext uri="{FF2B5EF4-FFF2-40B4-BE49-F238E27FC236}">
                <a16:creationId xmlns:a16="http://schemas.microsoft.com/office/drawing/2014/main" id="{2684D85E-2681-5C44-AFBC-F0E79677A166}"/>
              </a:ext>
            </a:extLst>
          </p:cNvPr>
          <p:cNvGraphicFramePr>
            <a:graphicFrameLocks noGrp="1"/>
          </p:cNvGraphicFramePr>
          <p:nvPr>
            <p:extLst>
              <p:ext uri="{D42A27DB-BD31-4B8C-83A1-F6EECF244321}">
                <p14:modId xmlns:p14="http://schemas.microsoft.com/office/powerpoint/2010/main" val="1915787603"/>
              </p:ext>
            </p:extLst>
          </p:nvPr>
        </p:nvGraphicFramePr>
        <p:xfrm>
          <a:off x="914400" y="475565"/>
          <a:ext cx="10363200" cy="610852"/>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610852">
                <a:tc>
                  <a:txBody>
                    <a:bodyPr/>
                    <a:lstStyle/>
                    <a:p>
                      <a:pPr>
                        <a:lnSpc>
                          <a:spcPct val="100000"/>
                        </a:lnSpc>
                      </a:pPr>
                      <a:r>
                        <a:rPr lang="en-US" sz="3700" b="0" i="0" dirty="0">
                          <a:ln>
                            <a:noFill/>
                          </a:ln>
                          <a:solidFill>
                            <a:srgbClr val="58595B"/>
                          </a:solidFill>
                          <a:latin typeface="Helvetica Regular" pitchFamily="2" charset="0"/>
                          <a:cs typeface="Arial" panose="020B0604020202020204" pitchFamily="34" charset="0"/>
                        </a:rPr>
                        <a:t>Preferred Header Size</a:t>
                      </a:r>
                      <a:endParaRPr lang="en-US" sz="3700" b="0" i="0" dirty="0">
                        <a:ln>
                          <a:noFill/>
                        </a:ln>
                        <a:latin typeface="Helvetica Regular" pitchFamily="2" charset="0"/>
                      </a:endParaRPr>
                    </a:p>
                  </a:txBody>
                  <a:tcPr marL="0" marR="0" marT="0" marB="24384">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pic>
        <p:nvPicPr>
          <p:cNvPr id="9" name="brand logo-white">
            <a:extLst>
              <a:ext uri="{FF2B5EF4-FFF2-40B4-BE49-F238E27FC236}">
                <a16:creationId xmlns:a16="http://schemas.microsoft.com/office/drawing/2014/main" id="{51676347-45D6-CD47-AAC8-2B1B3581537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57201" y="6303434"/>
            <a:ext cx="564305" cy="182033"/>
          </a:xfrm>
          <a:prstGeom prst="rect">
            <a:avLst/>
          </a:prstGeom>
        </p:spPr>
      </p:pic>
      <p:sp>
        <p:nvSpPr>
          <p:cNvPr id="10" name="Date Placeholder">
            <a:extLst>
              <a:ext uri="{FF2B5EF4-FFF2-40B4-BE49-F238E27FC236}">
                <a16:creationId xmlns:a16="http://schemas.microsoft.com/office/drawing/2014/main" id="{FA478317-E98C-5C4D-8ED4-27BAFC60FBB0}"/>
              </a:ext>
            </a:extLst>
          </p:cNvPr>
          <p:cNvSpPr txBox="1">
            <a:spLocks/>
          </p:cNvSpPr>
          <p:nvPr/>
        </p:nvSpPr>
        <p:spPr>
          <a:xfrm>
            <a:off x="9876712" y="6339840"/>
            <a:ext cx="1255776" cy="508922"/>
          </a:xfrm>
          <a:prstGeom prst="rect">
            <a:avLst/>
          </a:prstGeom>
        </p:spPr>
        <p:txBody>
          <a:bodyPr vert="horz" wrap="square" lIns="0" tIns="0" rIns="0" bIns="341376" rtlCol="0" anchor="t" anchorCtr="0">
            <a:spAutoFit/>
          </a:bodyPr>
          <a:lstStyle>
            <a:defPPr>
              <a:defRPr lang="en-US"/>
            </a:defPPr>
            <a:lvl1pPr marL="0" algn="r" defTabSz="685800" rtl="0" eaLnBrk="1" latinLnBrk="0" hangingPunct="1">
              <a:lnSpc>
                <a:spcPct val="100000"/>
              </a:lnSpc>
              <a:defRPr sz="800" b="0" i="0" kern="1200">
                <a:solidFill>
                  <a:srgbClr val="898989"/>
                </a:solidFill>
                <a:latin typeface="Helvetica Regular" pitchFamily="2"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DB7B64D7-70E9-C546-AE78-4C392EDC5411}" type="datetime4">
              <a:rPr lang="en-US" sz="1067" smtClean="0">
                <a:solidFill>
                  <a:schemeClr val="bg1"/>
                </a:solidFill>
              </a:rPr>
              <a:pPr/>
              <a:t>August 21, 2026</a:t>
            </a:fld>
            <a:endParaRPr lang="en-US" sz="1067" dirty="0">
              <a:solidFill>
                <a:schemeClr val="bg1"/>
              </a:solidFill>
            </a:endParaRPr>
          </a:p>
        </p:txBody>
      </p:sp>
      <p:sp>
        <p:nvSpPr>
          <p:cNvPr id="11" name="Slide Number Placeholder">
            <a:extLst>
              <a:ext uri="{FF2B5EF4-FFF2-40B4-BE49-F238E27FC236}">
                <a16:creationId xmlns:a16="http://schemas.microsoft.com/office/drawing/2014/main" id="{DA79644A-3B18-374D-AEC4-AF294BA47711}"/>
              </a:ext>
            </a:extLst>
          </p:cNvPr>
          <p:cNvSpPr txBox="1">
            <a:spLocks/>
          </p:cNvSpPr>
          <p:nvPr/>
        </p:nvSpPr>
        <p:spPr>
          <a:xfrm>
            <a:off x="11582400" y="6339840"/>
            <a:ext cx="609600" cy="508922"/>
          </a:xfrm>
          <a:prstGeom prst="rect">
            <a:avLst/>
          </a:prstGeom>
        </p:spPr>
        <p:txBody>
          <a:bodyPr vert="horz" wrap="square" lIns="0" tIns="0" rIns="0" bIns="341376" rtlCol="0" anchor="t" anchorCtr="0">
            <a:spAutoFit/>
          </a:bodyPr>
          <a:lstStyle>
            <a:defPPr>
              <a:defRPr lang="en-US"/>
            </a:defPPr>
            <a:lvl1pPr marL="0" algn="l" defTabSz="685800" rtl="0" eaLnBrk="1" latinLnBrk="0" hangingPunct="1">
              <a:lnSpc>
                <a:spcPct val="100000"/>
              </a:lnSpc>
              <a:defRPr sz="800" b="0" i="0" kern="1200">
                <a:solidFill>
                  <a:srgbClr val="898989"/>
                </a:solidFill>
                <a:latin typeface="Helvetica Regular" pitchFamily="2"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B6238B5B-F19C-E947-A0BC-87BD7983F871}" type="slidenum">
              <a:rPr lang="en-US" sz="1067" smtClean="0">
                <a:solidFill>
                  <a:schemeClr val="bg1"/>
                </a:solidFill>
              </a:rPr>
              <a:pPr/>
              <a:t>‹#›</a:t>
            </a:fld>
            <a:endParaRPr lang="en-US" sz="1067" dirty="0">
              <a:solidFill>
                <a:schemeClr val="bg1"/>
              </a:solidFill>
            </a:endParaRPr>
          </a:p>
        </p:txBody>
      </p:sp>
      <p:sp>
        <p:nvSpPr>
          <p:cNvPr id="12" name="Text Placeholder-left">
            <a:extLst>
              <a:ext uri="{FF2B5EF4-FFF2-40B4-BE49-F238E27FC236}">
                <a16:creationId xmlns:a16="http://schemas.microsoft.com/office/drawing/2014/main" id="{23F08363-883B-8749-9AEA-BC16C3EB8CE3}"/>
              </a:ext>
            </a:extLst>
          </p:cNvPr>
          <p:cNvSpPr txBox="1">
            <a:spLocks/>
          </p:cNvSpPr>
          <p:nvPr/>
        </p:nvSpPr>
        <p:spPr>
          <a:xfrm>
            <a:off x="1463040" y="6364225"/>
            <a:ext cx="3535680" cy="493340"/>
          </a:xfrm>
          <a:prstGeom prst="rect">
            <a:avLst/>
          </a:prstGeom>
        </p:spPr>
        <p:txBody>
          <a:bodyPr wrap="square" lIns="0" tIns="0" rIns="0" bIns="341376">
            <a:spAutoFit/>
          </a:bodyPr>
          <a:lstStyle>
            <a:lvl1pPr marL="0" indent="0" algn="r" defTabSz="685800" rtl="0" eaLnBrk="1" latinLnBrk="0" hangingPunct="1">
              <a:lnSpc>
                <a:spcPct val="90000"/>
              </a:lnSpc>
              <a:spcBef>
                <a:spcPts val="750"/>
              </a:spcBef>
              <a:buFontTx/>
              <a:buNone/>
              <a:defRPr sz="800" kern="1200">
                <a:solidFill>
                  <a:srgbClr val="898989"/>
                </a:solidFill>
                <a:latin typeface="Helvetica" pitchFamily="2" charset="0"/>
                <a:ea typeface="+mn-ea"/>
                <a:cs typeface="+mn-cs"/>
              </a:defRPr>
            </a:lvl1pPr>
            <a:lvl2pPr marL="342900" indent="0" algn="l" defTabSz="685800" rtl="0" eaLnBrk="1" latinLnBrk="0" hangingPunct="1">
              <a:lnSpc>
                <a:spcPct val="100000"/>
              </a:lnSpc>
              <a:spcBef>
                <a:spcPts val="375"/>
              </a:spcBef>
              <a:buFontTx/>
              <a:buNone/>
              <a:defRPr sz="800" kern="1200">
                <a:solidFill>
                  <a:srgbClr val="58595B"/>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800" b="1" i="0" kern="1200">
                <a:solidFill>
                  <a:srgbClr val="58595B"/>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sz="1067" b="0" i="0" dirty="0">
                <a:solidFill>
                  <a:schemeClr val="bg1"/>
                </a:solidFill>
                <a:latin typeface="Helvetica Regular" pitchFamily="2" charset="0"/>
              </a:rPr>
              <a:t>Department Name (edit in Slide Master)</a:t>
            </a:r>
          </a:p>
        </p:txBody>
      </p:sp>
      <p:sp>
        <p:nvSpPr>
          <p:cNvPr id="13" name="Text Placeholder-middle">
            <a:extLst>
              <a:ext uri="{FF2B5EF4-FFF2-40B4-BE49-F238E27FC236}">
                <a16:creationId xmlns:a16="http://schemas.microsoft.com/office/drawing/2014/main" id="{71380050-84F1-D143-BCF2-F067E310EFE8}"/>
              </a:ext>
            </a:extLst>
          </p:cNvPr>
          <p:cNvSpPr txBox="1">
            <a:spLocks/>
          </p:cNvSpPr>
          <p:nvPr/>
        </p:nvSpPr>
        <p:spPr>
          <a:xfrm>
            <a:off x="5120640" y="6364225"/>
            <a:ext cx="4632960" cy="493340"/>
          </a:xfrm>
          <a:prstGeom prst="rect">
            <a:avLst/>
          </a:prstGeom>
        </p:spPr>
        <p:txBody>
          <a:bodyPr wrap="square" lIns="0" tIns="0" rIns="0" bIns="341376">
            <a:spAutoFit/>
          </a:bodyPr>
          <a:lstStyle>
            <a:lvl1pPr marL="0" indent="0" algn="ctr" defTabSz="685800" rtl="0" eaLnBrk="1" latinLnBrk="0" hangingPunct="1">
              <a:lnSpc>
                <a:spcPct val="90000"/>
              </a:lnSpc>
              <a:spcBef>
                <a:spcPts val="750"/>
              </a:spcBef>
              <a:buFontTx/>
              <a:buNone/>
              <a:defRPr sz="800" kern="1200">
                <a:solidFill>
                  <a:srgbClr val="898989"/>
                </a:solidFill>
                <a:latin typeface="Helvetica" pitchFamily="2" charset="0"/>
                <a:ea typeface="+mn-ea"/>
                <a:cs typeface="+mn-cs"/>
              </a:defRPr>
            </a:lvl1pPr>
            <a:lvl2pPr marL="342900" indent="0" algn="l" defTabSz="685800" rtl="0" eaLnBrk="1" latinLnBrk="0" hangingPunct="1">
              <a:lnSpc>
                <a:spcPct val="100000"/>
              </a:lnSpc>
              <a:spcBef>
                <a:spcPts val="375"/>
              </a:spcBef>
              <a:buFontTx/>
              <a:buNone/>
              <a:defRPr sz="800" kern="1200">
                <a:solidFill>
                  <a:srgbClr val="58595B"/>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800" b="1" i="0" kern="1200">
                <a:solidFill>
                  <a:srgbClr val="58595B"/>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sz="1067" b="0" i="0" dirty="0">
                <a:solidFill>
                  <a:schemeClr val="bg1"/>
                </a:solidFill>
                <a:latin typeface="Helvetica Regular" pitchFamily="2" charset="0"/>
              </a:rPr>
              <a:t>Presentation Title (edit in Slide Master)</a:t>
            </a:r>
          </a:p>
        </p:txBody>
      </p:sp>
    </p:spTree>
    <p:extLst>
      <p:ext uri="{BB962C8B-B14F-4D97-AF65-F5344CB8AC3E}">
        <p14:creationId xmlns:p14="http://schemas.microsoft.com/office/powerpoint/2010/main" val="2371767996"/>
      </p:ext>
    </p:extLst>
  </p:cSld>
  <p:clrMap bg1="lt1" tx1="dk1" bg2="lt2" tx2="dk2" accent1="accent1" accent2="accent2" accent3="accent3" accent4="accent4" accent5="accent5" accent6="accent6" hlink="hlink" folHlink="folHlink"/>
  <p:sldLayoutIdLst>
    <p:sldLayoutId id="2147483823" r:id="rId1"/>
  </p:sldLayoutIdLst>
  <p:hf hdr="0" ftr="0"/>
  <p:txStyles>
    <p:titleStyle>
      <a:lvl1pPr algn="l" defTabSz="914377" rtl="0" eaLnBrk="1" latinLnBrk="0" hangingPunct="1">
        <a:lnSpc>
          <a:spcPct val="90000"/>
        </a:lnSpc>
        <a:spcBef>
          <a:spcPct val="0"/>
        </a:spcBef>
        <a:buNone/>
        <a:defRPr sz="3733" b="1" i="0" kern="1200">
          <a:solidFill>
            <a:srgbClr val="58595B"/>
          </a:solidFill>
          <a:latin typeface="Helvetica" pitchFamily="2" charset="0"/>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1867" kern="1200">
          <a:solidFill>
            <a:srgbClr val="58595B"/>
          </a:solidFill>
          <a:latin typeface="Helvetica" pitchFamily="2" charset="0"/>
          <a:ea typeface="+mn-ea"/>
          <a:cs typeface="+mn-cs"/>
        </a:defRPr>
      </a:lvl1pPr>
      <a:lvl2pPr marL="457189" indent="0" algn="l" defTabSz="914377" rtl="0" eaLnBrk="1" latinLnBrk="0" hangingPunct="1">
        <a:lnSpc>
          <a:spcPct val="100000"/>
        </a:lnSpc>
        <a:spcBef>
          <a:spcPts val="500"/>
        </a:spcBef>
        <a:buFontTx/>
        <a:buNone/>
        <a:defRPr sz="1867" kern="1200">
          <a:solidFill>
            <a:srgbClr val="58595B"/>
          </a:solidFill>
          <a:latin typeface="Helvetica" pitchFamily="2" charset="0"/>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1867" kern="1200">
          <a:solidFill>
            <a:srgbClr val="58595B"/>
          </a:solidFill>
          <a:latin typeface="Helvetica" pitchFamily="2" charset="0"/>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67" b="1" i="0" kern="1200">
          <a:solidFill>
            <a:srgbClr val="58595B"/>
          </a:solidFill>
          <a:latin typeface="Helvetica" pitchFamily="2" charset="0"/>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67" kern="1200">
          <a:solidFill>
            <a:srgbClr val="58595B"/>
          </a:solidFill>
          <a:latin typeface="Helvetica" pitchFamily="2"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 name="Brand logo">
            <a:extLst>
              <a:ext uri="{FF2B5EF4-FFF2-40B4-BE49-F238E27FC236}">
                <a16:creationId xmlns:a16="http://schemas.microsoft.com/office/drawing/2014/main" id="{B905BEBE-FC81-0D47-9AF4-9E3655228635}"/>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457201" y="6299713"/>
            <a:ext cx="564305" cy="182033"/>
          </a:xfrm>
          <a:prstGeom prst="rect">
            <a:avLst/>
          </a:prstGeom>
        </p:spPr>
      </p:pic>
      <p:sp>
        <p:nvSpPr>
          <p:cNvPr id="17" name="Header rule">
            <a:extLst>
              <a:ext uri="{FF2B5EF4-FFF2-40B4-BE49-F238E27FC236}">
                <a16:creationId xmlns:a16="http://schemas.microsoft.com/office/drawing/2014/main" id="{98E6E0B5-9270-574F-A10E-09DA8982DB02}"/>
              </a:ext>
            </a:extLst>
          </p:cNvPr>
          <p:cNvSpPr/>
          <p:nvPr/>
        </p:nvSpPr>
        <p:spPr>
          <a:xfrm>
            <a:off x="853440" y="1095523"/>
            <a:ext cx="10363200" cy="48768"/>
          </a:xfrm>
          <a:prstGeom prst="rect">
            <a:avLst/>
          </a:prstGeom>
          <a:solidFill>
            <a:srgbClr val="2774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1800" b="0" i="0" dirty="0">
              <a:latin typeface="Helvetica Regular" pitchFamily="2" charset="0"/>
            </a:endParaRPr>
          </a:p>
        </p:txBody>
      </p:sp>
      <p:sp>
        <p:nvSpPr>
          <p:cNvPr id="22" name="Title Placeholder">
            <a:extLst>
              <a:ext uri="{FF2B5EF4-FFF2-40B4-BE49-F238E27FC236}">
                <a16:creationId xmlns:a16="http://schemas.microsoft.com/office/drawing/2014/main" id="{7143B24C-1C3A-8E4C-BD32-A8A3EF401E90}"/>
              </a:ext>
            </a:extLst>
          </p:cNvPr>
          <p:cNvSpPr>
            <a:spLocks noGrp="1"/>
          </p:cNvSpPr>
          <p:nvPr>
            <p:ph type="title"/>
          </p:nvPr>
        </p:nvSpPr>
        <p:spPr>
          <a:xfrm>
            <a:off x="853439" y="489869"/>
            <a:ext cx="10363200" cy="519972"/>
          </a:xfrm>
          <a:prstGeom prst="rect">
            <a:avLst/>
          </a:prstGeom>
        </p:spPr>
        <p:txBody>
          <a:bodyPr vert="horz" wrap="square" lIns="0" tIns="0" rIns="0" bIns="0" rtlCol="0" anchor="b" anchorCtr="0">
            <a:spAutoFit/>
          </a:bodyPr>
          <a:lstStyle/>
          <a:p>
            <a:r>
              <a:rPr lang="en-US" dirty="0"/>
              <a:t>Click to edit Master title</a:t>
            </a:r>
          </a:p>
        </p:txBody>
      </p:sp>
      <p:sp>
        <p:nvSpPr>
          <p:cNvPr id="26" name="Date Placeholder">
            <a:extLst>
              <a:ext uri="{FF2B5EF4-FFF2-40B4-BE49-F238E27FC236}">
                <a16:creationId xmlns:a16="http://schemas.microsoft.com/office/drawing/2014/main" id="{8221B8DE-CEF2-934A-AC4E-99A13E490B7A}"/>
              </a:ext>
            </a:extLst>
          </p:cNvPr>
          <p:cNvSpPr>
            <a:spLocks noGrp="1"/>
          </p:cNvSpPr>
          <p:nvPr>
            <p:ph type="dt" sz="half" idx="2"/>
          </p:nvPr>
        </p:nvSpPr>
        <p:spPr>
          <a:xfrm>
            <a:off x="9876712" y="6339840"/>
            <a:ext cx="1255776" cy="422744"/>
          </a:xfrm>
          <a:prstGeom prst="rect">
            <a:avLst/>
          </a:prstGeom>
        </p:spPr>
        <p:txBody>
          <a:bodyPr vert="horz" wrap="square" lIns="0" tIns="0" rIns="0" bIns="256032" rtlCol="0" anchor="t" anchorCtr="0">
            <a:spAutoFit/>
          </a:bodyPr>
          <a:lstStyle>
            <a:lvl1pPr algn="r">
              <a:lnSpc>
                <a:spcPct val="100000"/>
              </a:lnSpc>
              <a:defRPr sz="1067" b="0" i="0">
                <a:solidFill>
                  <a:srgbClr val="898989"/>
                </a:solidFill>
                <a:latin typeface="Helvetica Regular" pitchFamily="2" charset="0"/>
              </a:defRPr>
            </a:lvl1pPr>
          </a:lstStyle>
          <a:p>
            <a:fld id="{5415F9D9-0213-9249-8336-325B272A70D6}" type="datetimeFigureOut">
              <a:rPr lang="en-US" smtClean="0"/>
              <a:t>8/21/26</a:t>
            </a:fld>
            <a:endParaRPr lang="en-US"/>
          </a:p>
        </p:txBody>
      </p:sp>
      <p:sp>
        <p:nvSpPr>
          <p:cNvPr id="27" name="Slide Number Placeholder">
            <a:extLst>
              <a:ext uri="{FF2B5EF4-FFF2-40B4-BE49-F238E27FC236}">
                <a16:creationId xmlns:a16="http://schemas.microsoft.com/office/drawing/2014/main" id="{BB99265C-2058-D148-A5A5-70540F68B968}"/>
              </a:ext>
            </a:extLst>
          </p:cNvPr>
          <p:cNvSpPr>
            <a:spLocks noGrp="1"/>
          </p:cNvSpPr>
          <p:nvPr>
            <p:ph type="sldNum" sz="quarter" idx="4"/>
          </p:nvPr>
        </p:nvSpPr>
        <p:spPr>
          <a:xfrm>
            <a:off x="11582400" y="6339840"/>
            <a:ext cx="609600" cy="422744"/>
          </a:xfrm>
          <a:prstGeom prst="rect">
            <a:avLst/>
          </a:prstGeom>
        </p:spPr>
        <p:txBody>
          <a:bodyPr vert="horz" wrap="square" lIns="0" tIns="0" rIns="0" bIns="256032" rtlCol="0" anchor="t" anchorCtr="0">
            <a:spAutoFit/>
          </a:bodyPr>
          <a:lstStyle>
            <a:lvl1pPr algn="l">
              <a:lnSpc>
                <a:spcPct val="100000"/>
              </a:lnSpc>
              <a:defRPr sz="1067" b="0" i="0">
                <a:solidFill>
                  <a:srgbClr val="898989"/>
                </a:solidFill>
                <a:latin typeface="Helvetica Regular" pitchFamily="2" charset="0"/>
              </a:defRPr>
            </a:lvl1pPr>
          </a:lstStyle>
          <a:p>
            <a:fld id="{96CCC67C-4E0D-DC4E-94DF-C84345BAC111}" type="slidenum">
              <a:rPr lang="en-US" smtClean="0"/>
              <a:t>‹#›</a:t>
            </a:fld>
            <a:endParaRPr lang="en-US"/>
          </a:p>
        </p:txBody>
      </p:sp>
      <p:sp>
        <p:nvSpPr>
          <p:cNvPr id="9" name="Text Placeholder-left">
            <a:extLst>
              <a:ext uri="{FF2B5EF4-FFF2-40B4-BE49-F238E27FC236}">
                <a16:creationId xmlns:a16="http://schemas.microsoft.com/office/drawing/2014/main" id="{780A88FB-C016-B145-BF42-9CAF49E61B24}"/>
              </a:ext>
            </a:extLst>
          </p:cNvPr>
          <p:cNvSpPr txBox="1">
            <a:spLocks/>
          </p:cNvSpPr>
          <p:nvPr/>
        </p:nvSpPr>
        <p:spPr>
          <a:xfrm>
            <a:off x="1463040" y="6364225"/>
            <a:ext cx="3535680" cy="493340"/>
          </a:xfrm>
          <a:prstGeom prst="rect">
            <a:avLst/>
          </a:prstGeom>
        </p:spPr>
        <p:txBody>
          <a:bodyPr wrap="square" lIns="0" tIns="0" rIns="0" bIns="341376">
            <a:spAutoFit/>
          </a:bodyPr>
          <a:lstStyle>
            <a:lvl1pPr marL="0" indent="0" algn="r" defTabSz="685800" rtl="0" eaLnBrk="1" latinLnBrk="0" hangingPunct="1">
              <a:lnSpc>
                <a:spcPct val="90000"/>
              </a:lnSpc>
              <a:spcBef>
                <a:spcPts val="750"/>
              </a:spcBef>
              <a:buFontTx/>
              <a:buNone/>
              <a:defRPr sz="800" kern="1200">
                <a:solidFill>
                  <a:srgbClr val="898989"/>
                </a:solidFill>
                <a:latin typeface="Helvetica" pitchFamily="2" charset="0"/>
                <a:ea typeface="+mn-ea"/>
                <a:cs typeface="+mn-cs"/>
              </a:defRPr>
            </a:lvl1pPr>
            <a:lvl2pPr marL="342900" indent="0" algn="l" defTabSz="685800" rtl="0" eaLnBrk="1" latinLnBrk="0" hangingPunct="1">
              <a:lnSpc>
                <a:spcPct val="100000"/>
              </a:lnSpc>
              <a:spcBef>
                <a:spcPts val="375"/>
              </a:spcBef>
              <a:buFontTx/>
              <a:buNone/>
              <a:defRPr sz="800" kern="1200">
                <a:solidFill>
                  <a:srgbClr val="58595B"/>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800" b="1" i="0" kern="1200">
                <a:solidFill>
                  <a:srgbClr val="58595B"/>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sz="1067" b="0" i="0" dirty="0">
                <a:latin typeface="Helvetica Regular" pitchFamily="2" charset="0"/>
              </a:rPr>
              <a:t>Department Name (edit in Slide Master)</a:t>
            </a:r>
          </a:p>
        </p:txBody>
      </p:sp>
      <p:sp>
        <p:nvSpPr>
          <p:cNvPr id="10" name="Text Placeholder-middle">
            <a:extLst>
              <a:ext uri="{FF2B5EF4-FFF2-40B4-BE49-F238E27FC236}">
                <a16:creationId xmlns:a16="http://schemas.microsoft.com/office/drawing/2014/main" id="{1D05E4E6-3004-4849-9241-63072375FC1B}"/>
              </a:ext>
            </a:extLst>
          </p:cNvPr>
          <p:cNvSpPr txBox="1">
            <a:spLocks/>
          </p:cNvSpPr>
          <p:nvPr/>
        </p:nvSpPr>
        <p:spPr>
          <a:xfrm>
            <a:off x="5120640" y="6364225"/>
            <a:ext cx="4632960" cy="493340"/>
          </a:xfrm>
          <a:prstGeom prst="rect">
            <a:avLst/>
          </a:prstGeom>
        </p:spPr>
        <p:txBody>
          <a:bodyPr wrap="square" lIns="0" tIns="0" rIns="0" bIns="341376">
            <a:spAutoFit/>
          </a:bodyPr>
          <a:lstStyle>
            <a:lvl1pPr marL="0" indent="0" algn="ctr" defTabSz="685800" rtl="0" eaLnBrk="1" latinLnBrk="0" hangingPunct="1">
              <a:lnSpc>
                <a:spcPct val="90000"/>
              </a:lnSpc>
              <a:spcBef>
                <a:spcPts val="750"/>
              </a:spcBef>
              <a:buFontTx/>
              <a:buNone/>
              <a:defRPr sz="800" kern="1200">
                <a:solidFill>
                  <a:srgbClr val="898989"/>
                </a:solidFill>
                <a:latin typeface="Helvetica" pitchFamily="2" charset="0"/>
                <a:ea typeface="+mn-ea"/>
                <a:cs typeface="+mn-cs"/>
              </a:defRPr>
            </a:lvl1pPr>
            <a:lvl2pPr marL="342900" indent="0" algn="l" defTabSz="685800" rtl="0" eaLnBrk="1" latinLnBrk="0" hangingPunct="1">
              <a:lnSpc>
                <a:spcPct val="100000"/>
              </a:lnSpc>
              <a:spcBef>
                <a:spcPts val="375"/>
              </a:spcBef>
              <a:buFontTx/>
              <a:buNone/>
              <a:defRPr sz="800" kern="1200">
                <a:solidFill>
                  <a:srgbClr val="58595B"/>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800" b="1" i="0" kern="1200">
                <a:solidFill>
                  <a:srgbClr val="58595B"/>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sz="1067" b="0" i="0" dirty="0">
                <a:latin typeface="Helvetica Regular" pitchFamily="2" charset="0"/>
              </a:rPr>
              <a:t>Presentation Title (edit in Slide Master)</a:t>
            </a:r>
          </a:p>
        </p:txBody>
      </p:sp>
      <p:sp>
        <p:nvSpPr>
          <p:cNvPr id="4" name="Text Placeholder 3">
            <a:extLst>
              <a:ext uri="{FF2B5EF4-FFF2-40B4-BE49-F238E27FC236}">
                <a16:creationId xmlns:a16="http://schemas.microsoft.com/office/drawing/2014/main" id="{883B9C53-1485-764E-86F1-EF642FC86547}"/>
              </a:ext>
            </a:extLst>
          </p:cNvPr>
          <p:cNvSpPr>
            <a:spLocks noGrp="1"/>
          </p:cNvSpPr>
          <p:nvPr>
            <p:ph type="body" idx="1"/>
          </p:nvPr>
        </p:nvSpPr>
        <p:spPr>
          <a:xfrm>
            <a:off x="1463041" y="1584961"/>
            <a:ext cx="9753599" cy="1567695"/>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3273817"/>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 id="2147483836" r:id="rId12"/>
    <p:sldLayoutId id="2147483837" r:id="rId13"/>
    <p:sldLayoutId id="2147483838" r:id="rId14"/>
    <p:sldLayoutId id="2147483839" r:id="rId15"/>
    <p:sldLayoutId id="2147483840" r:id="rId16"/>
    <p:sldLayoutId id="2147483841" r:id="rId17"/>
  </p:sldLayoutIdLst>
  <p:txStyles>
    <p:titleStyle>
      <a:lvl1pPr algn="l" defTabSz="914377" rtl="0" eaLnBrk="1" latinLnBrk="0" hangingPunct="1">
        <a:lnSpc>
          <a:spcPct val="90000"/>
        </a:lnSpc>
        <a:spcBef>
          <a:spcPct val="0"/>
        </a:spcBef>
        <a:buNone/>
        <a:defRPr sz="3733" b="1" i="0" kern="1200" baseline="0">
          <a:solidFill>
            <a:srgbClr val="58595B"/>
          </a:solidFill>
          <a:latin typeface="Helvetica" pitchFamily="2" charset="0"/>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1867" b="0" kern="1200">
          <a:solidFill>
            <a:srgbClr val="58595B"/>
          </a:solidFill>
          <a:latin typeface="+mn-lt"/>
          <a:ea typeface="+mn-ea"/>
          <a:cs typeface="+mn-cs"/>
        </a:defRPr>
      </a:lvl1pPr>
      <a:lvl2pPr marL="597393" indent="-231642" algn="l" defTabSz="914377" rtl="0" eaLnBrk="1" latinLnBrk="0" hangingPunct="1">
        <a:lnSpc>
          <a:spcPct val="90000"/>
        </a:lnSpc>
        <a:spcBef>
          <a:spcPts val="500"/>
        </a:spcBef>
        <a:spcAft>
          <a:spcPts val="0"/>
        </a:spcAft>
        <a:buFont typeface="Arial" panose="020B0604020202020204" pitchFamily="34" charset="0"/>
        <a:buChar char="•"/>
        <a:defRPr sz="1867" b="0" i="0" kern="1200" baseline="0">
          <a:solidFill>
            <a:srgbClr val="58595B"/>
          </a:solidFill>
          <a:latin typeface="+mn-lt"/>
          <a:ea typeface="+mn-ea"/>
          <a:cs typeface="+mn-cs"/>
        </a:defRPr>
      </a:lvl2pPr>
      <a:lvl3pPr marL="963144" indent="-231642" algn="l" defTabSz="914377" rtl="0" eaLnBrk="1" latinLnBrk="0" hangingPunct="1">
        <a:lnSpc>
          <a:spcPct val="90000"/>
        </a:lnSpc>
        <a:spcBef>
          <a:spcPts val="500"/>
        </a:spcBef>
        <a:spcAft>
          <a:spcPts val="0"/>
        </a:spcAft>
        <a:buFont typeface="Arial" panose="020B0604020202020204" pitchFamily="34" charset="0"/>
        <a:buChar char="•"/>
        <a:defRPr sz="1867" b="0" kern="1200">
          <a:solidFill>
            <a:srgbClr val="58595B"/>
          </a:solidFill>
          <a:latin typeface="+mn-lt"/>
          <a:ea typeface="+mn-ea"/>
          <a:cs typeface="+mn-cs"/>
        </a:defRPr>
      </a:lvl3pPr>
      <a:lvl4pPr marL="1328895" indent="-231642" algn="l" defTabSz="914377" rtl="0" eaLnBrk="1" latinLnBrk="0" hangingPunct="1">
        <a:lnSpc>
          <a:spcPct val="90000"/>
        </a:lnSpc>
        <a:spcBef>
          <a:spcPts val="500"/>
        </a:spcBef>
        <a:spcAft>
          <a:spcPts val="0"/>
        </a:spcAft>
        <a:buFont typeface="Arial" panose="020B0604020202020204" pitchFamily="34" charset="0"/>
        <a:buChar char="•"/>
        <a:defRPr sz="1867" b="0" i="0" kern="1200">
          <a:solidFill>
            <a:srgbClr val="58595B"/>
          </a:solidFill>
          <a:latin typeface="+mn-lt"/>
          <a:ea typeface="+mn-ea"/>
          <a:cs typeface="+mn-cs"/>
        </a:defRPr>
      </a:lvl4pPr>
      <a:lvl5pPr marL="1694646" indent="-231642" algn="l" defTabSz="914377" rtl="0" eaLnBrk="1" latinLnBrk="0" hangingPunct="1">
        <a:lnSpc>
          <a:spcPct val="90000"/>
        </a:lnSpc>
        <a:spcBef>
          <a:spcPts val="500"/>
        </a:spcBef>
        <a:spcAft>
          <a:spcPts val="0"/>
        </a:spcAft>
        <a:buFont typeface="Arial" panose="020B0604020202020204" pitchFamily="34" charset="0"/>
        <a:buChar char="•"/>
        <a:defRPr sz="1867" b="0" kern="1200">
          <a:solidFill>
            <a:srgbClr val="58595B"/>
          </a:solidFill>
          <a:latin typeface="+mn-lt"/>
          <a:ea typeface="+mn-ea"/>
          <a:cs typeface="+mn-cs"/>
        </a:defRPr>
      </a:lvl5pPr>
      <a:lvl6pPr marL="838179" indent="-868658" algn="l" defTabSz="914377" rtl="0" eaLnBrk="1" latinLnBrk="0" hangingPunct="1">
        <a:lnSpc>
          <a:spcPct val="90000"/>
        </a:lnSpc>
        <a:spcBef>
          <a:spcPts val="0"/>
        </a:spcBef>
        <a:spcAft>
          <a:spcPts val="800"/>
        </a:spcAft>
        <a:buFont typeface="Arial" panose="020B0604020202020204" pitchFamily="34" charset="0"/>
        <a:buNone/>
        <a:defRPr sz="133" kern="1200">
          <a:solidFill>
            <a:schemeClr val="tx1"/>
          </a:solidFill>
          <a:latin typeface="+mn-lt"/>
          <a:ea typeface="+mn-ea"/>
          <a:cs typeface="+mn-cs"/>
        </a:defRPr>
      </a:lvl6pPr>
      <a:lvl7pPr marL="743693" indent="-259074" algn="l" defTabSz="914377" rtl="0" eaLnBrk="1" latinLnBrk="0" hangingPunct="1">
        <a:lnSpc>
          <a:spcPct val="90000"/>
        </a:lnSpc>
        <a:spcBef>
          <a:spcPts val="0"/>
        </a:spcBef>
        <a:spcAft>
          <a:spcPts val="800"/>
        </a:spcAft>
        <a:buFont typeface="Arial" panose="020B0604020202020204" pitchFamily="34" charset="0"/>
        <a:buChar char="•"/>
        <a:defRPr sz="7200" kern="1200">
          <a:solidFill>
            <a:schemeClr val="tx1"/>
          </a:solidFill>
          <a:latin typeface="+mn-lt"/>
          <a:ea typeface="+mn-ea"/>
          <a:cs typeface="+mn-cs"/>
        </a:defRPr>
      </a:lvl7pPr>
      <a:lvl8pPr marL="365751" indent="-228594" algn="l" defTabSz="914377" rtl="0" eaLnBrk="1" latinLnBrk="0" hangingPunct="1">
        <a:lnSpc>
          <a:spcPct val="90000"/>
        </a:lnSpc>
        <a:spcBef>
          <a:spcPts val="0"/>
        </a:spcBef>
        <a:spcAft>
          <a:spcPts val="800"/>
        </a:spcAft>
        <a:buFont typeface="Arial" panose="020B0604020202020204" pitchFamily="34" charset="0"/>
        <a:buChar char="•"/>
        <a:defRPr sz="133"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5533"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00578B"/>
            </a:gs>
            <a:gs pos="100000">
              <a:srgbClr val="2774AE"/>
            </a:gs>
          </a:gsLst>
          <a:lin ang="0" scaled="0"/>
        </a:gradFill>
        <a:effectLst/>
      </p:bgPr>
    </p:bg>
    <p:spTree>
      <p:nvGrpSpPr>
        <p:cNvPr id="1" name=""/>
        <p:cNvGrpSpPr/>
        <p:nvPr/>
      </p:nvGrpSpPr>
      <p:grpSpPr>
        <a:xfrm>
          <a:off x="0" y="0"/>
          <a:ext cx="0" cy="0"/>
          <a:chOff x="0" y="0"/>
          <a:chExt cx="0" cy="0"/>
        </a:xfrm>
      </p:grpSpPr>
      <p:sp useBgFill="1">
        <p:nvSpPr>
          <p:cNvPr id="2" name="Rectangle 1">
            <a:extLst>
              <a:ext uri="{FF2B5EF4-FFF2-40B4-BE49-F238E27FC236}">
                <a16:creationId xmlns:a16="http://schemas.microsoft.com/office/drawing/2014/main" id="{37C7160C-D279-C84E-A714-5CF37C5CC49F}"/>
              </a:ext>
            </a:extLst>
          </p:cNvPr>
          <p:cNvSpPr/>
          <p:nvPr/>
        </p:nvSpPr>
        <p:spPr>
          <a:xfrm>
            <a:off x="0" y="1"/>
            <a:ext cx="12192000" cy="68486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Helvetica Regular" pitchFamily="2" charset="0"/>
            </a:endParaRPr>
          </a:p>
        </p:txBody>
      </p:sp>
      <p:graphicFrame>
        <p:nvGraphicFramePr>
          <p:cNvPr id="15" name="Table 14" hidden="1">
            <a:extLst>
              <a:ext uri="{FF2B5EF4-FFF2-40B4-BE49-F238E27FC236}">
                <a16:creationId xmlns:a16="http://schemas.microsoft.com/office/drawing/2014/main" id="{2684D85E-2681-5C44-AFBC-F0E79677A166}"/>
              </a:ext>
            </a:extLst>
          </p:cNvPr>
          <p:cNvGraphicFramePr>
            <a:graphicFrameLocks noGrp="1"/>
          </p:cNvGraphicFramePr>
          <p:nvPr>
            <p:extLst>
              <p:ext uri="{D42A27DB-BD31-4B8C-83A1-F6EECF244321}">
                <p14:modId xmlns:p14="http://schemas.microsoft.com/office/powerpoint/2010/main" val="1915787603"/>
              </p:ext>
            </p:extLst>
          </p:nvPr>
        </p:nvGraphicFramePr>
        <p:xfrm>
          <a:off x="914400" y="475565"/>
          <a:ext cx="10363200" cy="610852"/>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610852">
                <a:tc>
                  <a:txBody>
                    <a:bodyPr/>
                    <a:lstStyle/>
                    <a:p>
                      <a:pPr>
                        <a:lnSpc>
                          <a:spcPct val="100000"/>
                        </a:lnSpc>
                      </a:pPr>
                      <a:r>
                        <a:rPr lang="en-US" sz="3700" b="0" i="0" dirty="0">
                          <a:ln>
                            <a:noFill/>
                          </a:ln>
                          <a:solidFill>
                            <a:srgbClr val="58595B"/>
                          </a:solidFill>
                          <a:latin typeface="Helvetica Regular" pitchFamily="2" charset="0"/>
                          <a:cs typeface="Arial" panose="020B0604020202020204" pitchFamily="34" charset="0"/>
                        </a:rPr>
                        <a:t>Preferred Header Size</a:t>
                      </a:r>
                      <a:endParaRPr lang="en-US" sz="3700" b="0" i="0" dirty="0">
                        <a:ln>
                          <a:noFill/>
                        </a:ln>
                        <a:latin typeface="Helvetica Regular" pitchFamily="2" charset="0"/>
                      </a:endParaRPr>
                    </a:p>
                  </a:txBody>
                  <a:tcPr marL="0" marR="0" marT="0" marB="24384">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pic>
        <p:nvPicPr>
          <p:cNvPr id="9" name="brand logo-white">
            <a:extLst>
              <a:ext uri="{FF2B5EF4-FFF2-40B4-BE49-F238E27FC236}">
                <a16:creationId xmlns:a16="http://schemas.microsoft.com/office/drawing/2014/main" id="{51676347-45D6-CD47-AAC8-2B1B3581537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57201" y="6303434"/>
            <a:ext cx="564305" cy="182033"/>
          </a:xfrm>
          <a:prstGeom prst="rect">
            <a:avLst/>
          </a:prstGeom>
        </p:spPr>
      </p:pic>
      <p:sp>
        <p:nvSpPr>
          <p:cNvPr id="10" name="Date Placeholder">
            <a:extLst>
              <a:ext uri="{FF2B5EF4-FFF2-40B4-BE49-F238E27FC236}">
                <a16:creationId xmlns:a16="http://schemas.microsoft.com/office/drawing/2014/main" id="{FA478317-E98C-5C4D-8ED4-27BAFC60FBB0}"/>
              </a:ext>
            </a:extLst>
          </p:cNvPr>
          <p:cNvSpPr txBox="1">
            <a:spLocks/>
          </p:cNvSpPr>
          <p:nvPr/>
        </p:nvSpPr>
        <p:spPr>
          <a:xfrm>
            <a:off x="9876712" y="6339840"/>
            <a:ext cx="1255776" cy="508922"/>
          </a:xfrm>
          <a:prstGeom prst="rect">
            <a:avLst/>
          </a:prstGeom>
        </p:spPr>
        <p:txBody>
          <a:bodyPr vert="horz" wrap="square" lIns="0" tIns="0" rIns="0" bIns="341376" rtlCol="0" anchor="t" anchorCtr="0">
            <a:spAutoFit/>
          </a:bodyPr>
          <a:lstStyle>
            <a:defPPr>
              <a:defRPr lang="en-US"/>
            </a:defPPr>
            <a:lvl1pPr marL="0" algn="r" defTabSz="685800" rtl="0" eaLnBrk="1" latinLnBrk="0" hangingPunct="1">
              <a:lnSpc>
                <a:spcPct val="100000"/>
              </a:lnSpc>
              <a:defRPr sz="800" b="0" i="0" kern="1200">
                <a:solidFill>
                  <a:srgbClr val="898989"/>
                </a:solidFill>
                <a:latin typeface="Helvetica Regular" pitchFamily="2"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DB7B64D7-70E9-C546-AE78-4C392EDC5411}" type="datetime4">
              <a:rPr lang="en-US" sz="1067" smtClean="0">
                <a:solidFill>
                  <a:schemeClr val="bg1"/>
                </a:solidFill>
              </a:rPr>
              <a:pPr/>
              <a:t>August 21, 2026</a:t>
            </a:fld>
            <a:endParaRPr lang="en-US" sz="1067" dirty="0">
              <a:solidFill>
                <a:schemeClr val="bg1"/>
              </a:solidFill>
            </a:endParaRPr>
          </a:p>
        </p:txBody>
      </p:sp>
      <p:sp>
        <p:nvSpPr>
          <p:cNvPr id="11" name="Slide Number Placeholder">
            <a:extLst>
              <a:ext uri="{FF2B5EF4-FFF2-40B4-BE49-F238E27FC236}">
                <a16:creationId xmlns:a16="http://schemas.microsoft.com/office/drawing/2014/main" id="{DA79644A-3B18-374D-AEC4-AF294BA47711}"/>
              </a:ext>
            </a:extLst>
          </p:cNvPr>
          <p:cNvSpPr txBox="1">
            <a:spLocks/>
          </p:cNvSpPr>
          <p:nvPr/>
        </p:nvSpPr>
        <p:spPr>
          <a:xfrm>
            <a:off x="11582400" y="6339840"/>
            <a:ext cx="609600" cy="508922"/>
          </a:xfrm>
          <a:prstGeom prst="rect">
            <a:avLst/>
          </a:prstGeom>
        </p:spPr>
        <p:txBody>
          <a:bodyPr vert="horz" wrap="square" lIns="0" tIns="0" rIns="0" bIns="341376" rtlCol="0" anchor="t" anchorCtr="0">
            <a:spAutoFit/>
          </a:bodyPr>
          <a:lstStyle>
            <a:defPPr>
              <a:defRPr lang="en-US"/>
            </a:defPPr>
            <a:lvl1pPr marL="0" algn="l" defTabSz="685800" rtl="0" eaLnBrk="1" latinLnBrk="0" hangingPunct="1">
              <a:lnSpc>
                <a:spcPct val="100000"/>
              </a:lnSpc>
              <a:defRPr sz="800" b="0" i="0" kern="1200">
                <a:solidFill>
                  <a:srgbClr val="898989"/>
                </a:solidFill>
                <a:latin typeface="Helvetica Regular" pitchFamily="2"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B6238B5B-F19C-E947-A0BC-87BD7983F871}" type="slidenum">
              <a:rPr lang="en-US" sz="1067" smtClean="0">
                <a:solidFill>
                  <a:schemeClr val="bg1"/>
                </a:solidFill>
              </a:rPr>
              <a:pPr/>
              <a:t>‹#›</a:t>
            </a:fld>
            <a:endParaRPr lang="en-US" sz="1067" dirty="0">
              <a:solidFill>
                <a:schemeClr val="bg1"/>
              </a:solidFill>
            </a:endParaRPr>
          </a:p>
        </p:txBody>
      </p:sp>
      <p:sp>
        <p:nvSpPr>
          <p:cNvPr id="12" name="Text Placeholder-left">
            <a:extLst>
              <a:ext uri="{FF2B5EF4-FFF2-40B4-BE49-F238E27FC236}">
                <a16:creationId xmlns:a16="http://schemas.microsoft.com/office/drawing/2014/main" id="{23F08363-883B-8749-9AEA-BC16C3EB8CE3}"/>
              </a:ext>
            </a:extLst>
          </p:cNvPr>
          <p:cNvSpPr txBox="1">
            <a:spLocks/>
          </p:cNvSpPr>
          <p:nvPr/>
        </p:nvSpPr>
        <p:spPr>
          <a:xfrm>
            <a:off x="1463040" y="6364225"/>
            <a:ext cx="3535680" cy="493340"/>
          </a:xfrm>
          <a:prstGeom prst="rect">
            <a:avLst/>
          </a:prstGeom>
        </p:spPr>
        <p:txBody>
          <a:bodyPr wrap="square" lIns="0" tIns="0" rIns="0" bIns="341376">
            <a:spAutoFit/>
          </a:bodyPr>
          <a:lstStyle>
            <a:lvl1pPr marL="0" indent="0" algn="r" defTabSz="685800" rtl="0" eaLnBrk="1" latinLnBrk="0" hangingPunct="1">
              <a:lnSpc>
                <a:spcPct val="90000"/>
              </a:lnSpc>
              <a:spcBef>
                <a:spcPts val="750"/>
              </a:spcBef>
              <a:buFontTx/>
              <a:buNone/>
              <a:defRPr sz="800" kern="1200">
                <a:solidFill>
                  <a:srgbClr val="898989"/>
                </a:solidFill>
                <a:latin typeface="Helvetica" pitchFamily="2" charset="0"/>
                <a:ea typeface="+mn-ea"/>
                <a:cs typeface="+mn-cs"/>
              </a:defRPr>
            </a:lvl1pPr>
            <a:lvl2pPr marL="342900" indent="0" algn="l" defTabSz="685800" rtl="0" eaLnBrk="1" latinLnBrk="0" hangingPunct="1">
              <a:lnSpc>
                <a:spcPct val="100000"/>
              </a:lnSpc>
              <a:spcBef>
                <a:spcPts val="375"/>
              </a:spcBef>
              <a:buFontTx/>
              <a:buNone/>
              <a:defRPr sz="800" kern="1200">
                <a:solidFill>
                  <a:srgbClr val="58595B"/>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800" b="1" i="0" kern="1200">
                <a:solidFill>
                  <a:srgbClr val="58595B"/>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sz="1067" b="0" i="0" dirty="0">
                <a:solidFill>
                  <a:schemeClr val="bg1"/>
                </a:solidFill>
                <a:latin typeface="Helvetica Regular" pitchFamily="2" charset="0"/>
              </a:rPr>
              <a:t>Department Name (edit in Slide Master)</a:t>
            </a:r>
          </a:p>
        </p:txBody>
      </p:sp>
      <p:sp>
        <p:nvSpPr>
          <p:cNvPr id="13" name="Text Placeholder-middle">
            <a:extLst>
              <a:ext uri="{FF2B5EF4-FFF2-40B4-BE49-F238E27FC236}">
                <a16:creationId xmlns:a16="http://schemas.microsoft.com/office/drawing/2014/main" id="{71380050-84F1-D143-BCF2-F067E310EFE8}"/>
              </a:ext>
            </a:extLst>
          </p:cNvPr>
          <p:cNvSpPr txBox="1">
            <a:spLocks/>
          </p:cNvSpPr>
          <p:nvPr/>
        </p:nvSpPr>
        <p:spPr>
          <a:xfrm>
            <a:off x="5120640" y="6364225"/>
            <a:ext cx="4632960" cy="493340"/>
          </a:xfrm>
          <a:prstGeom prst="rect">
            <a:avLst/>
          </a:prstGeom>
        </p:spPr>
        <p:txBody>
          <a:bodyPr wrap="square" lIns="0" tIns="0" rIns="0" bIns="341376">
            <a:spAutoFit/>
          </a:bodyPr>
          <a:lstStyle>
            <a:lvl1pPr marL="0" indent="0" algn="ctr" defTabSz="685800" rtl="0" eaLnBrk="1" latinLnBrk="0" hangingPunct="1">
              <a:lnSpc>
                <a:spcPct val="90000"/>
              </a:lnSpc>
              <a:spcBef>
                <a:spcPts val="750"/>
              </a:spcBef>
              <a:buFontTx/>
              <a:buNone/>
              <a:defRPr sz="800" kern="1200">
                <a:solidFill>
                  <a:srgbClr val="898989"/>
                </a:solidFill>
                <a:latin typeface="Helvetica" pitchFamily="2" charset="0"/>
                <a:ea typeface="+mn-ea"/>
                <a:cs typeface="+mn-cs"/>
              </a:defRPr>
            </a:lvl1pPr>
            <a:lvl2pPr marL="342900" indent="0" algn="l" defTabSz="685800" rtl="0" eaLnBrk="1" latinLnBrk="0" hangingPunct="1">
              <a:lnSpc>
                <a:spcPct val="100000"/>
              </a:lnSpc>
              <a:spcBef>
                <a:spcPts val="375"/>
              </a:spcBef>
              <a:buFontTx/>
              <a:buNone/>
              <a:defRPr sz="800" kern="1200">
                <a:solidFill>
                  <a:srgbClr val="58595B"/>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800" b="1" i="0" kern="1200">
                <a:solidFill>
                  <a:srgbClr val="58595B"/>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sz="1067" b="0" i="0" dirty="0">
                <a:solidFill>
                  <a:schemeClr val="bg1"/>
                </a:solidFill>
                <a:latin typeface="Helvetica Regular" pitchFamily="2" charset="0"/>
              </a:rPr>
              <a:t>Presentation Title (edit in Slide Master)</a:t>
            </a:r>
          </a:p>
        </p:txBody>
      </p:sp>
    </p:spTree>
    <p:extLst>
      <p:ext uri="{BB962C8B-B14F-4D97-AF65-F5344CB8AC3E}">
        <p14:creationId xmlns:p14="http://schemas.microsoft.com/office/powerpoint/2010/main" val="169139942"/>
      </p:ext>
    </p:extLst>
  </p:cSld>
  <p:clrMap bg1="lt1" tx1="dk1" bg2="lt2" tx2="dk2" accent1="accent1" accent2="accent2" accent3="accent3" accent4="accent4" accent5="accent5" accent6="accent6" hlink="hlink" folHlink="folHlink"/>
  <p:sldLayoutIdLst>
    <p:sldLayoutId id="2147483679" r:id="rId1"/>
  </p:sldLayoutIdLst>
  <p:hf hdr="0" ftr="0"/>
  <p:txStyles>
    <p:titleStyle>
      <a:lvl1pPr algn="l" defTabSz="914377" rtl="0" eaLnBrk="1" latinLnBrk="0" hangingPunct="1">
        <a:lnSpc>
          <a:spcPct val="90000"/>
        </a:lnSpc>
        <a:spcBef>
          <a:spcPct val="0"/>
        </a:spcBef>
        <a:buNone/>
        <a:defRPr sz="3733" b="1" i="0" kern="1200">
          <a:solidFill>
            <a:srgbClr val="58595B"/>
          </a:solidFill>
          <a:latin typeface="Helvetica" pitchFamily="2" charset="0"/>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1867" kern="1200">
          <a:solidFill>
            <a:srgbClr val="58595B"/>
          </a:solidFill>
          <a:latin typeface="Helvetica" pitchFamily="2" charset="0"/>
          <a:ea typeface="+mn-ea"/>
          <a:cs typeface="+mn-cs"/>
        </a:defRPr>
      </a:lvl1pPr>
      <a:lvl2pPr marL="457189" indent="0" algn="l" defTabSz="914377" rtl="0" eaLnBrk="1" latinLnBrk="0" hangingPunct="1">
        <a:lnSpc>
          <a:spcPct val="100000"/>
        </a:lnSpc>
        <a:spcBef>
          <a:spcPts val="500"/>
        </a:spcBef>
        <a:buFontTx/>
        <a:buNone/>
        <a:defRPr sz="1867" kern="1200">
          <a:solidFill>
            <a:srgbClr val="58595B"/>
          </a:solidFill>
          <a:latin typeface="Helvetica" pitchFamily="2" charset="0"/>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1867" kern="1200">
          <a:solidFill>
            <a:srgbClr val="58595B"/>
          </a:solidFill>
          <a:latin typeface="Helvetica" pitchFamily="2" charset="0"/>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67" b="1" i="0" kern="1200">
          <a:solidFill>
            <a:srgbClr val="58595B"/>
          </a:solidFill>
          <a:latin typeface="Helvetica" pitchFamily="2" charset="0"/>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67" kern="1200">
          <a:solidFill>
            <a:srgbClr val="58595B"/>
          </a:solidFill>
          <a:latin typeface="Helvetica" pitchFamily="2"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00578B"/>
            </a:gs>
            <a:gs pos="100000">
              <a:srgbClr val="2774AE"/>
            </a:gs>
          </a:gsLst>
          <a:lin ang="0" scaled="0"/>
        </a:gradFill>
        <a:effectLst/>
      </p:bgPr>
    </p:bg>
    <p:spTree>
      <p:nvGrpSpPr>
        <p:cNvPr id="1" name=""/>
        <p:cNvGrpSpPr/>
        <p:nvPr/>
      </p:nvGrpSpPr>
      <p:grpSpPr>
        <a:xfrm>
          <a:off x="0" y="0"/>
          <a:ext cx="0" cy="0"/>
          <a:chOff x="0" y="0"/>
          <a:chExt cx="0" cy="0"/>
        </a:xfrm>
      </p:grpSpPr>
      <p:sp useBgFill="1">
        <p:nvSpPr>
          <p:cNvPr id="2" name="Rectangle 1">
            <a:extLst>
              <a:ext uri="{FF2B5EF4-FFF2-40B4-BE49-F238E27FC236}">
                <a16:creationId xmlns:a16="http://schemas.microsoft.com/office/drawing/2014/main" id="{37C7160C-D279-C84E-A714-5CF37C5CC49F}"/>
              </a:ext>
            </a:extLst>
          </p:cNvPr>
          <p:cNvSpPr/>
          <p:nvPr/>
        </p:nvSpPr>
        <p:spPr>
          <a:xfrm>
            <a:off x="0" y="1"/>
            <a:ext cx="12192000" cy="68486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Helvetica Regular" pitchFamily="2" charset="0"/>
            </a:endParaRPr>
          </a:p>
        </p:txBody>
      </p:sp>
      <p:graphicFrame>
        <p:nvGraphicFramePr>
          <p:cNvPr id="15" name="Table 14" hidden="1">
            <a:extLst>
              <a:ext uri="{FF2B5EF4-FFF2-40B4-BE49-F238E27FC236}">
                <a16:creationId xmlns:a16="http://schemas.microsoft.com/office/drawing/2014/main" id="{2684D85E-2681-5C44-AFBC-F0E79677A166}"/>
              </a:ext>
            </a:extLst>
          </p:cNvPr>
          <p:cNvGraphicFramePr>
            <a:graphicFrameLocks noGrp="1"/>
          </p:cNvGraphicFramePr>
          <p:nvPr>
            <p:extLst>
              <p:ext uri="{D42A27DB-BD31-4B8C-83A1-F6EECF244321}">
                <p14:modId xmlns:p14="http://schemas.microsoft.com/office/powerpoint/2010/main" val="1915787603"/>
              </p:ext>
            </p:extLst>
          </p:nvPr>
        </p:nvGraphicFramePr>
        <p:xfrm>
          <a:off x="914400" y="475565"/>
          <a:ext cx="10363200" cy="610852"/>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610852">
                <a:tc>
                  <a:txBody>
                    <a:bodyPr/>
                    <a:lstStyle/>
                    <a:p>
                      <a:pPr>
                        <a:lnSpc>
                          <a:spcPct val="100000"/>
                        </a:lnSpc>
                      </a:pPr>
                      <a:r>
                        <a:rPr lang="en-US" sz="3700" b="0" i="0" dirty="0">
                          <a:ln>
                            <a:noFill/>
                          </a:ln>
                          <a:solidFill>
                            <a:srgbClr val="58595B"/>
                          </a:solidFill>
                          <a:latin typeface="Helvetica Regular" pitchFamily="2" charset="0"/>
                          <a:cs typeface="Arial" panose="020B0604020202020204" pitchFamily="34" charset="0"/>
                        </a:rPr>
                        <a:t>Preferred Header Size</a:t>
                      </a:r>
                      <a:endParaRPr lang="en-US" sz="3700" b="0" i="0" dirty="0">
                        <a:ln>
                          <a:noFill/>
                        </a:ln>
                        <a:latin typeface="Helvetica Regular" pitchFamily="2" charset="0"/>
                      </a:endParaRPr>
                    </a:p>
                  </a:txBody>
                  <a:tcPr marL="0" marR="0" marT="0" marB="24384">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pic>
        <p:nvPicPr>
          <p:cNvPr id="9" name="brand logo-white">
            <a:extLst>
              <a:ext uri="{FF2B5EF4-FFF2-40B4-BE49-F238E27FC236}">
                <a16:creationId xmlns:a16="http://schemas.microsoft.com/office/drawing/2014/main" id="{51676347-45D6-CD47-AAC8-2B1B3581537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57201" y="6303434"/>
            <a:ext cx="564305" cy="182033"/>
          </a:xfrm>
          <a:prstGeom prst="rect">
            <a:avLst/>
          </a:prstGeom>
        </p:spPr>
      </p:pic>
      <p:sp>
        <p:nvSpPr>
          <p:cNvPr id="10" name="Date Placeholder">
            <a:extLst>
              <a:ext uri="{FF2B5EF4-FFF2-40B4-BE49-F238E27FC236}">
                <a16:creationId xmlns:a16="http://schemas.microsoft.com/office/drawing/2014/main" id="{FA478317-E98C-5C4D-8ED4-27BAFC60FBB0}"/>
              </a:ext>
            </a:extLst>
          </p:cNvPr>
          <p:cNvSpPr txBox="1">
            <a:spLocks/>
          </p:cNvSpPr>
          <p:nvPr/>
        </p:nvSpPr>
        <p:spPr>
          <a:xfrm>
            <a:off x="9876712" y="6339840"/>
            <a:ext cx="1255776" cy="508922"/>
          </a:xfrm>
          <a:prstGeom prst="rect">
            <a:avLst/>
          </a:prstGeom>
        </p:spPr>
        <p:txBody>
          <a:bodyPr vert="horz" wrap="square" lIns="0" tIns="0" rIns="0" bIns="341376" rtlCol="0" anchor="t" anchorCtr="0">
            <a:spAutoFit/>
          </a:bodyPr>
          <a:lstStyle>
            <a:defPPr>
              <a:defRPr lang="en-US"/>
            </a:defPPr>
            <a:lvl1pPr marL="0" algn="r" defTabSz="685800" rtl="0" eaLnBrk="1" latinLnBrk="0" hangingPunct="1">
              <a:lnSpc>
                <a:spcPct val="100000"/>
              </a:lnSpc>
              <a:defRPr sz="800" b="0" i="0" kern="1200">
                <a:solidFill>
                  <a:srgbClr val="898989"/>
                </a:solidFill>
                <a:latin typeface="Helvetica Regular" pitchFamily="2"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DB7B64D7-70E9-C546-AE78-4C392EDC5411}" type="datetime4">
              <a:rPr lang="en-US" sz="1067" smtClean="0">
                <a:solidFill>
                  <a:schemeClr val="bg1"/>
                </a:solidFill>
              </a:rPr>
              <a:pPr/>
              <a:t>August 21, 2026</a:t>
            </a:fld>
            <a:endParaRPr lang="en-US" sz="1067" dirty="0">
              <a:solidFill>
                <a:schemeClr val="bg1"/>
              </a:solidFill>
            </a:endParaRPr>
          </a:p>
        </p:txBody>
      </p:sp>
      <p:sp>
        <p:nvSpPr>
          <p:cNvPr id="11" name="Slide Number Placeholder">
            <a:extLst>
              <a:ext uri="{FF2B5EF4-FFF2-40B4-BE49-F238E27FC236}">
                <a16:creationId xmlns:a16="http://schemas.microsoft.com/office/drawing/2014/main" id="{DA79644A-3B18-374D-AEC4-AF294BA47711}"/>
              </a:ext>
            </a:extLst>
          </p:cNvPr>
          <p:cNvSpPr txBox="1">
            <a:spLocks/>
          </p:cNvSpPr>
          <p:nvPr/>
        </p:nvSpPr>
        <p:spPr>
          <a:xfrm>
            <a:off x="11582400" y="6339840"/>
            <a:ext cx="609600" cy="508922"/>
          </a:xfrm>
          <a:prstGeom prst="rect">
            <a:avLst/>
          </a:prstGeom>
        </p:spPr>
        <p:txBody>
          <a:bodyPr vert="horz" wrap="square" lIns="0" tIns="0" rIns="0" bIns="341376" rtlCol="0" anchor="t" anchorCtr="0">
            <a:spAutoFit/>
          </a:bodyPr>
          <a:lstStyle>
            <a:defPPr>
              <a:defRPr lang="en-US"/>
            </a:defPPr>
            <a:lvl1pPr marL="0" algn="l" defTabSz="685800" rtl="0" eaLnBrk="1" latinLnBrk="0" hangingPunct="1">
              <a:lnSpc>
                <a:spcPct val="100000"/>
              </a:lnSpc>
              <a:defRPr sz="800" b="0" i="0" kern="1200">
                <a:solidFill>
                  <a:srgbClr val="898989"/>
                </a:solidFill>
                <a:latin typeface="Helvetica Regular" pitchFamily="2"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B6238B5B-F19C-E947-A0BC-87BD7983F871}" type="slidenum">
              <a:rPr lang="en-US" sz="1067" smtClean="0">
                <a:solidFill>
                  <a:schemeClr val="bg1"/>
                </a:solidFill>
              </a:rPr>
              <a:pPr/>
              <a:t>‹#›</a:t>
            </a:fld>
            <a:endParaRPr lang="en-US" sz="1067" dirty="0">
              <a:solidFill>
                <a:schemeClr val="bg1"/>
              </a:solidFill>
            </a:endParaRPr>
          </a:p>
        </p:txBody>
      </p:sp>
      <p:sp>
        <p:nvSpPr>
          <p:cNvPr id="12" name="Text Placeholder-left">
            <a:extLst>
              <a:ext uri="{FF2B5EF4-FFF2-40B4-BE49-F238E27FC236}">
                <a16:creationId xmlns:a16="http://schemas.microsoft.com/office/drawing/2014/main" id="{23F08363-883B-8749-9AEA-BC16C3EB8CE3}"/>
              </a:ext>
            </a:extLst>
          </p:cNvPr>
          <p:cNvSpPr txBox="1">
            <a:spLocks/>
          </p:cNvSpPr>
          <p:nvPr/>
        </p:nvSpPr>
        <p:spPr>
          <a:xfrm>
            <a:off x="1463040" y="6364225"/>
            <a:ext cx="3535680" cy="493340"/>
          </a:xfrm>
          <a:prstGeom prst="rect">
            <a:avLst/>
          </a:prstGeom>
        </p:spPr>
        <p:txBody>
          <a:bodyPr wrap="square" lIns="0" tIns="0" rIns="0" bIns="341376">
            <a:spAutoFit/>
          </a:bodyPr>
          <a:lstStyle>
            <a:lvl1pPr marL="0" indent="0" algn="r" defTabSz="685800" rtl="0" eaLnBrk="1" latinLnBrk="0" hangingPunct="1">
              <a:lnSpc>
                <a:spcPct val="90000"/>
              </a:lnSpc>
              <a:spcBef>
                <a:spcPts val="750"/>
              </a:spcBef>
              <a:buFontTx/>
              <a:buNone/>
              <a:defRPr sz="800" kern="1200">
                <a:solidFill>
                  <a:srgbClr val="898989"/>
                </a:solidFill>
                <a:latin typeface="Helvetica" pitchFamily="2" charset="0"/>
                <a:ea typeface="+mn-ea"/>
                <a:cs typeface="+mn-cs"/>
              </a:defRPr>
            </a:lvl1pPr>
            <a:lvl2pPr marL="342900" indent="0" algn="l" defTabSz="685800" rtl="0" eaLnBrk="1" latinLnBrk="0" hangingPunct="1">
              <a:lnSpc>
                <a:spcPct val="100000"/>
              </a:lnSpc>
              <a:spcBef>
                <a:spcPts val="375"/>
              </a:spcBef>
              <a:buFontTx/>
              <a:buNone/>
              <a:defRPr sz="800" kern="1200">
                <a:solidFill>
                  <a:srgbClr val="58595B"/>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800" b="1" i="0" kern="1200">
                <a:solidFill>
                  <a:srgbClr val="58595B"/>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sz="1067" b="0" i="0" dirty="0">
                <a:solidFill>
                  <a:schemeClr val="bg1"/>
                </a:solidFill>
                <a:latin typeface="Helvetica Regular" pitchFamily="2" charset="0"/>
              </a:rPr>
              <a:t>Department Name (edit in Slide Master)</a:t>
            </a:r>
          </a:p>
        </p:txBody>
      </p:sp>
      <p:sp>
        <p:nvSpPr>
          <p:cNvPr id="13" name="Text Placeholder-middle">
            <a:extLst>
              <a:ext uri="{FF2B5EF4-FFF2-40B4-BE49-F238E27FC236}">
                <a16:creationId xmlns:a16="http://schemas.microsoft.com/office/drawing/2014/main" id="{71380050-84F1-D143-BCF2-F067E310EFE8}"/>
              </a:ext>
            </a:extLst>
          </p:cNvPr>
          <p:cNvSpPr txBox="1">
            <a:spLocks/>
          </p:cNvSpPr>
          <p:nvPr/>
        </p:nvSpPr>
        <p:spPr>
          <a:xfrm>
            <a:off x="5120640" y="6364225"/>
            <a:ext cx="4632960" cy="493340"/>
          </a:xfrm>
          <a:prstGeom prst="rect">
            <a:avLst/>
          </a:prstGeom>
        </p:spPr>
        <p:txBody>
          <a:bodyPr wrap="square" lIns="0" tIns="0" rIns="0" bIns="341376">
            <a:spAutoFit/>
          </a:bodyPr>
          <a:lstStyle>
            <a:lvl1pPr marL="0" indent="0" algn="ctr" defTabSz="685800" rtl="0" eaLnBrk="1" latinLnBrk="0" hangingPunct="1">
              <a:lnSpc>
                <a:spcPct val="90000"/>
              </a:lnSpc>
              <a:spcBef>
                <a:spcPts val="750"/>
              </a:spcBef>
              <a:buFontTx/>
              <a:buNone/>
              <a:defRPr sz="800" kern="1200">
                <a:solidFill>
                  <a:srgbClr val="898989"/>
                </a:solidFill>
                <a:latin typeface="Helvetica" pitchFamily="2" charset="0"/>
                <a:ea typeface="+mn-ea"/>
                <a:cs typeface="+mn-cs"/>
              </a:defRPr>
            </a:lvl1pPr>
            <a:lvl2pPr marL="342900" indent="0" algn="l" defTabSz="685800" rtl="0" eaLnBrk="1" latinLnBrk="0" hangingPunct="1">
              <a:lnSpc>
                <a:spcPct val="100000"/>
              </a:lnSpc>
              <a:spcBef>
                <a:spcPts val="375"/>
              </a:spcBef>
              <a:buFontTx/>
              <a:buNone/>
              <a:defRPr sz="800" kern="1200">
                <a:solidFill>
                  <a:srgbClr val="58595B"/>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800" b="1" i="0" kern="1200">
                <a:solidFill>
                  <a:srgbClr val="58595B"/>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sz="1067" b="0" i="0" dirty="0">
                <a:solidFill>
                  <a:schemeClr val="bg1"/>
                </a:solidFill>
                <a:latin typeface="Helvetica Regular" pitchFamily="2" charset="0"/>
              </a:rPr>
              <a:t>Presentation Title (edit in Slide Master)</a:t>
            </a:r>
          </a:p>
        </p:txBody>
      </p:sp>
    </p:spTree>
    <p:extLst>
      <p:ext uri="{BB962C8B-B14F-4D97-AF65-F5344CB8AC3E}">
        <p14:creationId xmlns:p14="http://schemas.microsoft.com/office/powerpoint/2010/main" val="451720658"/>
      </p:ext>
    </p:extLst>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Lst>
  <p:hf hdr="0" ftr="0"/>
  <p:txStyles>
    <p:titleStyle>
      <a:lvl1pPr algn="l" defTabSz="914377" rtl="0" eaLnBrk="1" latinLnBrk="0" hangingPunct="1">
        <a:lnSpc>
          <a:spcPct val="90000"/>
        </a:lnSpc>
        <a:spcBef>
          <a:spcPct val="0"/>
        </a:spcBef>
        <a:buNone/>
        <a:defRPr sz="3733" b="1" i="0" kern="1200">
          <a:solidFill>
            <a:srgbClr val="58595B"/>
          </a:solidFill>
          <a:latin typeface="Helvetica" pitchFamily="2" charset="0"/>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1867" kern="1200">
          <a:solidFill>
            <a:srgbClr val="58595B"/>
          </a:solidFill>
          <a:latin typeface="Helvetica" pitchFamily="2" charset="0"/>
          <a:ea typeface="+mn-ea"/>
          <a:cs typeface="+mn-cs"/>
        </a:defRPr>
      </a:lvl1pPr>
      <a:lvl2pPr marL="457189" indent="0" algn="l" defTabSz="914377" rtl="0" eaLnBrk="1" latinLnBrk="0" hangingPunct="1">
        <a:lnSpc>
          <a:spcPct val="100000"/>
        </a:lnSpc>
        <a:spcBef>
          <a:spcPts val="500"/>
        </a:spcBef>
        <a:buFontTx/>
        <a:buNone/>
        <a:defRPr sz="1867" kern="1200">
          <a:solidFill>
            <a:srgbClr val="58595B"/>
          </a:solidFill>
          <a:latin typeface="Helvetica" pitchFamily="2" charset="0"/>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1867" kern="1200">
          <a:solidFill>
            <a:srgbClr val="58595B"/>
          </a:solidFill>
          <a:latin typeface="Helvetica" pitchFamily="2" charset="0"/>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67" b="1" i="0" kern="1200">
          <a:solidFill>
            <a:srgbClr val="58595B"/>
          </a:solidFill>
          <a:latin typeface="Helvetica" pitchFamily="2" charset="0"/>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67" kern="1200">
          <a:solidFill>
            <a:srgbClr val="58595B"/>
          </a:solidFill>
          <a:latin typeface="Helvetica" pitchFamily="2"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 name="Brand logo">
            <a:extLst>
              <a:ext uri="{FF2B5EF4-FFF2-40B4-BE49-F238E27FC236}">
                <a16:creationId xmlns:a16="http://schemas.microsoft.com/office/drawing/2014/main" id="{B905BEBE-FC81-0D47-9AF4-9E3655228635}"/>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457201" y="6299713"/>
            <a:ext cx="564305" cy="182033"/>
          </a:xfrm>
          <a:prstGeom prst="rect">
            <a:avLst/>
          </a:prstGeom>
        </p:spPr>
      </p:pic>
      <p:sp>
        <p:nvSpPr>
          <p:cNvPr id="17" name="Header rule">
            <a:extLst>
              <a:ext uri="{FF2B5EF4-FFF2-40B4-BE49-F238E27FC236}">
                <a16:creationId xmlns:a16="http://schemas.microsoft.com/office/drawing/2014/main" id="{98E6E0B5-9270-574F-A10E-09DA8982DB02}"/>
              </a:ext>
            </a:extLst>
          </p:cNvPr>
          <p:cNvSpPr/>
          <p:nvPr/>
        </p:nvSpPr>
        <p:spPr>
          <a:xfrm>
            <a:off x="853440" y="1095523"/>
            <a:ext cx="10363200" cy="48768"/>
          </a:xfrm>
          <a:prstGeom prst="rect">
            <a:avLst/>
          </a:prstGeom>
          <a:solidFill>
            <a:srgbClr val="2774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1800" b="0" i="0" dirty="0">
              <a:latin typeface="Helvetica Regular" pitchFamily="2" charset="0"/>
            </a:endParaRPr>
          </a:p>
        </p:txBody>
      </p:sp>
      <p:sp>
        <p:nvSpPr>
          <p:cNvPr id="22" name="Title Placeholder">
            <a:extLst>
              <a:ext uri="{FF2B5EF4-FFF2-40B4-BE49-F238E27FC236}">
                <a16:creationId xmlns:a16="http://schemas.microsoft.com/office/drawing/2014/main" id="{7143B24C-1C3A-8E4C-BD32-A8A3EF401E90}"/>
              </a:ext>
            </a:extLst>
          </p:cNvPr>
          <p:cNvSpPr>
            <a:spLocks noGrp="1"/>
          </p:cNvSpPr>
          <p:nvPr>
            <p:ph type="title"/>
          </p:nvPr>
        </p:nvSpPr>
        <p:spPr>
          <a:xfrm>
            <a:off x="853439" y="489869"/>
            <a:ext cx="10363200" cy="519972"/>
          </a:xfrm>
          <a:prstGeom prst="rect">
            <a:avLst/>
          </a:prstGeom>
        </p:spPr>
        <p:txBody>
          <a:bodyPr vert="horz" wrap="square" lIns="0" tIns="0" rIns="0" bIns="0" rtlCol="0" anchor="b" anchorCtr="0">
            <a:spAutoFit/>
          </a:bodyPr>
          <a:lstStyle/>
          <a:p>
            <a:r>
              <a:rPr lang="en-US" dirty="0"/>
              <a:t>Click to edit Master title</a:t>
            </a:r>
          </a:p>
        </p:txBody>
      </p:sp>
      <p:sp>
        <p:nvSpPr>
          <p:cNvPr id="26" name="Date Placeholder">
            <a:extLst>
              <a:ext uri="{FF2B5EF4-FFF2-40B4-BE49-F238E27FC236}">
                <a16:creationId xmlns:a16="http://schemas.microsoft.com/office/drawing/2014/main" id="{8221B8DE-CEF2-934A-AC4E-99A13E490B7A}"/>
              </a:ext>
            </a:extLst>
          </p:cNvPr>
          <p:cNvSpPr>
            <a:spLocks noGrp="1"/>
          </p:cNvSpPr>
          <p:nvPr>
            <p:ph type="dt" sz="half" idx="2"/>
          </p:nvPr>
        </p:nvSpPr>
        <p:spPr>
          <a:xfrm>
            <a:off x="9876712" y="6339840"/>
            <a:ext cx="1255776" cy="422744"/>
          </a:xfrm>
          <a:prstGeom prst="rect">
            <a:avLst/>
          </a:prstGeom>
        </p:spPr>
        <p:txBody>
          <a:bodyPr vert="horz" wrap="square" lIns="0" tIns="0" rIns="0" bIns="256032" rtlCol="0" anchor="t" anchorCtr="0">
            <a:spAutoFit/>
          </a:bodyPr>
          <a:lstStyle>
            <a:lvl1pPr algn="r">
              <a:lnSpc>
                <a:spcPct val="100000"/>
              </a:lnSpc>
              <a:defRPr sz="1067" b="0" i="0">
                <a:solidFill>
                  <a:srgbClr val="898989"/>
                </a:solidFill>
                <a:latin typeface="Helvetica Regular" pitchFamily="2" charset="0"/>
              </a:defRPr>
            </a:lvl1pPr>
          </a:lstStyle>
          <a:p>
            <a:fld id="{5415F9D9-0213-9249-8336-325B272A70D6}" type="datetimeFigureOut">
              <a:rPr lang="en-US" smtClean="0"/>
              <a:t>8/21/26</a:t>
            </a:fld>
            <a:endParaRPr lang="en-US"/>
          </a:p>
        </p:txBody>
      </p:sp>
      <p:sp>
        <p:nvSpPr>
          <p:cNvPr id="27" name="Slide Number Placeholder">
            <a:extLst>
              <a:ext uri="{FF2B5EF4-FFF2-40B4-BE49-F238E27FC236}">
                <a16:creationId xmlns:a16="http://schemas.microsoft.com/office/drawing/2014/main" id="{BB99265C-2058-D148-A5A5-70540F68B968}"/>
              </a:ext>
            </a:extLst>
          </p:cNvPr>
          <p:cNvSpPr>
            <a:spLocks noGrp="1"/>
          </p:cNvSpPr>
          <p:nvPr>
            <p:ph type="sldNum" sz="quarter" idx="4"/>
          </p:nvPr>
        </p:nvSpPr>
        <p:spPr>
          <a:xfrm>
            <a:off x="11582400" y="6339840"/>
            <a:ext cx="609600" cy="422744"/>
          </a:xfrm>
          <a:prstGeom prst="rect">
            <a:avLst/>
          </a:prstGeom>
        </p:spPr>
        <p:txBody>
          <a:bodyPr vert="horz" wrap="square" lIns="0" tIns="0" rIns="0" bIns="256032" rtlCol="0" anchor="t" anchorCtr="0">
            <a:spAutoFit/>
          </a:bodyPr>
          <a:lstStyle>
            <a:lvl1pPr algn="l">
              <a:lnSpc>
                <a:spcPct val="100000"/>
              </a:lnSpc>
              <a:defRPr sz="1067" b="0" i="0">
                <a:solidFill>
                  <a:srgbClr val="898989"/>
                </a:solidFill>
                <a:latin typeface="Helvetica Regular" pitchFamily="2" charset="0"/>
              </a:defRPr>
            </a:lvl1pPr>
          </a:lstStyle>
          <a:p>
            <a:fld id="{96CCC67C-4E0D-DC4E-94DF-C84345BAC111}" type="slidenum">
              <a:rPr lang="en-US" smtClean="0"/>
              <a:t>‹#›</a:t>
            </a:fld>
            <a:endParaRPr lang="en-US"/>
          </a:p>
        </p:txBody>
      </p:sp>
      <p:sp>
        <p:nvSpPr>
          <p:cNvPr id="9" name="Text Placeholder-left">
            <a:extLst>
              <a:ext uri="{FF2B5EF4-FFF2-40B4-BE49-F238E27FC236}">
                <a16:creationId xmlns:a16="http://schemas.microsoft.com/office/drawing/2014/main" id="{780A88FB-C016-B145-BF42-9CAF49E61B24}"/>
              </a:ext>
            </a:extLst>
          </p:cNvPr>
          <p:cNvSpPr txBox="1">
            <a:spLocks/>
          </p:cNvSpPr>
          <p:nvPr/>
        </p:nvSpPr>
        <p:spPr>
          <a:xfrm>
            <a:off x="1463040" y="6364225"/>
            <a:ext cx="3535680" cy="493340"/>
          </a:xfrm>
          <a:prstGeom prst="rect">
            <a:avLst/>
          </a:prstGeom>
        </p:spPr>
        <p:txBody>
          <a:bodyPr wrap="square" lIns="0" tIns="0" rIns="0" bIns="341376">
            <a:spAutoFit/>
          </a:bodyPr>
          <a:lstStyle>
            <a:lvl1pPr marL="0" indent="0" algn="r" defTabSz="685800" rtl="0" eaLnBrk="1" latinLnBrk="0" hangingPunct="1">
              <a:lnSpc>
                <a:spcPct val="90000"/>
              </a:lnSpc>
              <a:spcBef>
                <a:spcPts val="750"/>
              </a:spcBef>
              <a:buFontTx/>
              <a:buNone/>
              <a:defRPr sz="800" kern="1200">
                <a:solidFill>
                  <a:srgbClr val="898989"/>
                </a:solidFill>
                <a:latin typeface="Helvetica" pitchFamily="2" charset="0"/>
                <a:ea typeface="+mn-ea"/>
                <a:cs typeface="+mn-cs"/>
              </a:defRPr>
            </a:lvl1pPr>
            <a:lvl2pPr marL="342900" indent="0" algn="l" defTabSz="685800" rtl="0" eaLnBrk="1" latinLnBrk="0" hangingPunct="1">
              <a:lnSpc>
                <a:spcPct val="100000"/>
              </a:lnSpc>
              <a:spcBef>
                <a:spcPts val="375"/>
              </a:spcBef>
              <a:buFontTx/>
              <a:buNone/>
              <a:defRPr sz="800" kern="1200">
                <a:solidFill>
                  <a:srgbClr val="58595B"/>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800" b="1" i="0" kern="1200">
                <a:solidFill>
                  <a:srgbClr val="58595B"/>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sz="1067" b="0" i="0" dirty="0">
                <a:latin typeface="Helvetica Regular" pitchFamily="2" charset="0"/>
              </a:rPr>
              <a:t>Department Name (edit in Slide Master)</a:t>
            </a:r>
          </a:p>
        </p:txBody>
      </p:sp>
      <p:sp>
        <p:nvSpPr>
          <p:cNvPr id="10" name="Text Placeholder-middle">
            <a:extLst>
              <a:ext uri="{FF2B5EF4-FFF2-40B4-BE49-F238E27FC236}">
                <a16:creationId xmlns:a16="http://schemas.microsoft.com/office/drawing/2014/main" id="{1D05E4E6-3004-4849-9241-63072375FC1B}"/>
              </a:ext>
            </a:extLst>
          </p:cNvPr>
          <p:cNvSpPr txBox="1">
            <a:spLocks/>
          </p:cNvSpPr>
          <p:nvPr/>
        </p:nvSpPr>
        <p:spPr>
          <a:xfrm>
            <a:off x="5120640" y="6364225"/>
            <a:ext cx="4632960" cy="493340"/>
          </a:xfrm>
          <a:prstGeom prst="rect">
            <a:avLst/>
          </a:prstGeom>
        </p:spPr>
        <p:txBody>
          <a:bodyPr wrap="square" lIns="0" tIns="0" rIns="0" bIns="341376">
            <a:spAutoFit/>
          </a:bodyPr>
          <a:lstStyle>
            <a:lvl1pPr marL="0" indent="0" algn="ctr" defTabSz="685800" rtl="0" eaLnBrk="1" latinLnBrk="0" hangingPunct="1">
              <a:lnSpc>
                <a:spcPct val="90000"/>
              </a:lnSpc>
              <a:spcBef>
                <a:spcPts val="750"/>
              </a:spcBef>
              <a:buFontTx/>
              <a:buNone/>
              <a:defRPr sz="800" kern="1200">
                <a:solidFill>
                  <a:srgbClr val="898989"/>
                </a:solidFill>
                <a:latin typeface="Helvetica" pitchFamily="2" charset="0"/>
                <a:ea typeface="+mn-ea"/>
                <a:cs typeface="+mn-cs"/>
              </a:defRPr>
            </a:lvl1pPr>
            <a:lvl2pPr marL="342900" indent="0" algn="l" defTabSz="685800" rtl="0" eaLnBrk="1" latinLnBrk="0" hangingPunct="1">
              <a:lnSpc>
                <a:spcPct val="100000"/>
              </a:lnSpc>
              <a:spcBef>
                <a:spcPts val="375"/>
              </a:spcBef>
              <a:buFontTx/>
              <a:buNone/>
              <a:defRPr sz="800" kern="1200">
                <a:solidFill>
                  <a:srgbClr val="58595B"/>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800" b="1" i="0" kern="1200">
                <a:solidFill>
                  <a:srgbClr val="58595B"/>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sz="1067" b="0" i="0" dirty="0">
                <a:latin typeface="Helvetica Regular" pitchFamily="2" charset="0"/>
              </a:rPr>
              <a:t>Presentation Title (edit in Slide Master)</a:t>
            </a:r>
          </a:p>
        </p:txBody>
      </p:sp>
      <p:sp>
        <p:nvSpPr>
          <p:cNvPr id="4" name="Text Placeholder 3">
            <a:extLst>
              <a:ext uri="{FF2B5EF4-FFF2-40B4-BE49-F238E27FC236}">
                <a16:creationId xmlns:a16="http://schemas.microsoft.com/office/drawing/2014/main" id="{883B9C53-1485-764E-86F1-EF642FC86547}"/>
              </a:ext>
            </a:extLst>
          </p:cNvPr>
          <p:cNvSpPr>
            <a:spLocks noGrp="1"/>
          </p:cNvSpPr>
          <p:nvPr>
            <p:ph type="body" idx="1"/>
          </p:nvPr>
        </p:nvSpPr>
        <p:spPr>
          <a:xfrm>
            <a:off x="1463041" y="1584961"/>
            <a:ext cx="9753599" cy="1567695"/>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64187151"/>
      </p:ext>
    </p:extLst>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 id="2147483858" r:id="rId12"/>
    <p:sldLayoutId id="2147483859" r:id="rId13"/>
    <p:sldLayoutId id="2147483860" r:id="rId14"/>
    <p:sldLayoutId id="2147483861" r:id="rId15"/>
    <p:sldLayoutId id="2147483862" r:id="rId16"/>
    <p:sldLayoutId id="2147483863" r:id="rId17"/>
  </p:sldLayoutIdLst>
  <p:txStyles>
    <p:titleStyle>
      <a:lvl1pPr algn="l" defTabSz="914377" rtl="0" eaLnBrk="1" latinLnBrk="0" hangingPunct="1">
        <a:lnSpc>
          <a:spcPct val="90000"/>
        </a:lnSpc>
        <a:spcBef>
          <a:spcPct val="0"/>
        </a:spcBef>
        <a:buNone/>
        <a:defRPr sz="3733" b="1" i="0" kern="1200" baseline="0">
          <a:solidFill>
            <a:srgbClr val="58595B"/>
          </a:solidFill>
          <a:latin typeface="Helvetica" pitchFamily="2" charset="0"/>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1867" b="0" kern="1200">
          <a:solidFill>
            <a:srgbClr val="58595B"/>
          </a:solidFill>
          <a:latin typeface="+mn-lt"/>
          <a:ea typeface="+mn-ea"/>
          <a:cs typeface="+mn-cs"/>
        </a:defRPr>
      </a:lvl1pPr>
      <a:lvl2pPr marL="597393" indent="-231642" algn="l" defTabSz="914377" rtl="0" eaLnBrk="1" latinLnBrk="0" hangingPunct="1">
        <a:lnSpc>
          <a:spcPct val="90000"/>
        </a:lnSpc>
        <a:spcBef>
          <a:spcPts val="500"/>
        </a:spcBef>
        <a:spcAft>
          <a:spcPts val="0"/>
        </a:spcAft>
        <a:buFont typeface="Arial" panose="020B0604020202020204" pitchFamily="34" charset="0"/>
        <a:buChar char="•"/>
        <a:defRPr sz="1867" b="0" i="0" kern="1200" baseline="0">
          <a:solidFill>
            <a:srgbClr val="58595B"/>
          </a:solidFill>
          <a:latin typeface="+mn-lt"/>
          <a:ea typeface="+mn-ea"/>
          <a:cs typeface="+mn-cs"/>
        </a:defRPr>
      </a:lvl2pPr>
      <a:lvl3pPr marL="963144" indent="-231642" algn="l" defTabSz="914377" rtl="0" eaLnBrk="1" latinLnBrk="0" hangingPunct="1">
        <a:lnSpc>
          <a:spcPct val="90000"/>
        </a:lnSpc>
        <a:spcBef>
          <a:spcPts val="500"/>
        </a:spcBef>
        <a:spcAft>
          <a:spcPts val="0"/>
        </a:spcAft>
        <a:buFont typeface="Arial" panose="020B0604020202020204" pitchFamily="34" charset="0"/>
        <a:buChar char="•"/>
        <a:defRPr sz="1867" b="0" kern="1200">
          <a:solidFill>
            <a:srgbClr val="58595B"/>
          </a:solidFill>
          <a:latin typeface="+mn-lt"/>
          <a:ea typeface="+mn-ea"/>
          <a:cs typeface="+mn-cs"/>
        </a:defRPr>
      </a:lvl3pPr>
      <a:lvl4pPr marL="1328895" indent="-231642" algn="l" defTabSz="914377" rtl="0" eaLnBrk="1" latinLnBrk="0" hangingPunct="1">
        <a:lnSpc>
          <a:spcPct val="90000"/>
        </a:lnSpc>
        <a:spcBef>
          <a:spcPts val="500"/>
        </a:spcBef>
        <a:spcAft>
          <a:spcPts val="0"/>
        </a:spcAft>
        <a:buFont typeface="Arial" panose="020B0604020202020204" pitchFamily="34" charset="0"/>
        <a:buChar char="•"/>
        <a:defRPr sz="1867" b="0" i="0" kern="1200">
          <a:solidFill>
            <a:srgbClr val="58595B"/>
          </a:solidFill>
          <a:latin typeface="+mn-lt"/>
          <a:ea typeface="+mn-ea"/>
          <a:cs typeface="+mn-cs"/>
        </a:defRPr>
      </a:lvl4pPr>
      <a:lvl5pPr marL="1694646" indent="-231642" algn="l" defTabSz="914377" rtl="0" eaLnBrk="1" latinLnBrk="0" hangingPunct="1">
        <a:lnSpc>
          <a:spcPct val="90000"/>
        </a:lnSpc>
        <a:spcBef>
          <a:spcPts val="500"/>
        </a:spcBef>
        <a:spcAft>
          <a:spcPts val="0"/>
        </a:spcAft>
        <a:buFont typeface="Arial" panose="020B0604020202020204" pitchFamily="34" charset="0"/>
        <a:buChar char="•"/>
        <a:defRPr sz="1867" b="0" kern="1200">
          <a:solidFill>
            <a:srgbClr val="58595B"/>
          </a:solidFill>
          <a:latin typeface="+mn-lt"/>
          <a:ea typeface="+mn-ea"/>
          <a:cs typeface="+mn-cs"/>
        </a:defRPr>
      </a:lvl5pPr>
      <a:lvl6pPr marL="838179" indent="-868658" algn="l" defTabSz="914377" rtl="0" eaLnBrk="1" latinLnBrk="0" hangingPunct="1">
        <a:lnSpc>
          <a:spcPct val="90000"/>
        </a:lnSpc>
        <a:spcBef>
          <a:spcPts val="0"/>
        </a:spcBef>
        <a:spcAft>
          <a:spcPts val="800"/>
        </a:spcAft>
        <a:buFont typeface="Arial" panose="020B0604020202020204" pitchFamily="34" charset="0"/>
        <a:buNone/>
        <a:defRPr sz="133" kern="1200">
          <a:solidFill>
            <a:schemeClr val="tx1"/>
          </a:solidFill>
          <a:latin typeface="+mn-lt"/>
          <a:ea typeface="+mn-ea"/>
          <a:cs typeface="+mn-cs"/>
        </a:defRPr>
      </a:lvl6pPr>
      <a:lvl7pPr marL="743693" indent="-259074" algn="l" defTabSz="914377" rtl="0" eaLnBrk="1" latinLnBrk="0" hangingPunct="1">
        <a:lnSpc>
          <a:spcPct val="90000"/>
        </a:lnSpc>
        <a:spcBef>
          <a:spcPts val="0"/>
        </a:spcBef>
        <a:spcAft>
          <a:spcPts val="800"/>
        </a:spcAft>
        <a:buFont typeface="Arial" panose="020B0604020202020204" pitchFamily="34" charset="0"/>
        <a:buChar char="•"/>
        <a:defRPr sz="7200" kern="1200">
          <a:solidFill>
            <a:schemeClr val="tx1"/>
          </a:solidFill>
          <a:latin typeface="+mn-lt"/>
          <a:ea typeface="+mn-ea"/>
          <a:cs typeface="+mn-cs"/>
        </a:defRPr>
      </a:lvl7pPr>
      <a:lvl8pPr marL="365751" indent="-228594" algn="l" defTabSz="914377" rtl="0" eaLnBrk="1" latinLnBrk="0" hangingPunct="1">
        <a:lnSpc>
          <a:spcPct val="90000"/>
        </a:lnSpc>
        <a:spcBef>
          <a:spcPts val="0"/>
        </a:spcBef>
        <a:spcAft>
          <a:spcPts val="800"/>
        </a:spcAft>
        <a:buFont typeface="Arial" panose="020B0604020202020204" pitchFamily="34" charset="0"/>
        <a:buChar char="•"/>
        <a:defRPr sz="133"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5533"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00578B"/>
            </a:gs>
            <a:gs pos="100000">
              <a:srgbClr val="2774AE"/>
            </a:gs>
          </a:gsLst>
          <a:lin ang="0" scaled="0"/>
        </a:gradFill>
        <a:effectLst/>
      </p:bgPr>
    </p:bg>
    <p:spTree>
      <p:nvGrpSpPr>
        <p:cNvPr id="1" name=""/>
        <p:cNvGrpSpPr/>
        <p:nvPr/>
      </p:nvGrpSpPr>
      <p:grpSpPr>
        <a:xfrm>
          <a:off x="0" y="0"/>
          <a:ext cx="0" cy="0"/>
          <a:chOff x="0" y="0"/>
          <a:chExt cx="0" cy="0"/>
        </a:xfrm>
      </p:grpSpPr>
      <p:sp useBgFill="1">
        <p:nvSpPr>
          <p:cNvPr id="2" name="Rectangle 1">
            <a:extLst>
              <a:ext uri="{FF2B5EF4-FFF2-40B4-BE49-F238E27FC236}">
                <a16:creationId xmlns:a16="http://schemas.microsoft.com/office/drawing/2014/main" id="{37C7160C-D279-C84E-A714-5CF37C5CC49F}"/>
              </a:ext>
            </a:extLst>
          </p:cNvPr>
          <p:cNvSpPr/>
          <p:nvPr/>
        </p:nvSpPr>
        <p:spPr>
          <a:xfrm>
            <a:off x="0" y="1"/>
            <a:ext cx="12192000" cy="68486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Helvetica Regular" pitchFamily="2" charset="0"/>
            </a:endParaRPr>
          </a:p>
        </p:txBody>
      </p:sp>
      <p:graphicFrame>
        <p:nvGraphicFramePr>
          <p:cNvPr id="15" name="Table 14" hidden="1">
            <a:extLst>
              <a:ext uri="{FF2B5EF4-FFF2-40B4-BE49-F238E27FC236}">
                <a16:creationId xmlns:a16="http://schemas.microsoft.com/office/drawing/2014/main" id="{2684D85E-2681-5C44-AFBC-F0E79677A166}"/>
              </a:ext>
            </a:extLst>
          </p:cNvPr>
          <p:cNvGraphicFramePr>
            <a:graphicFrameLocks noGrp="1"/>
          </p:cNvGraphicFramePr>
          <p:nvPr>
            <p:extLst>
              <p:ext uri="{D42A27DB-BD31-4B8C-83A1-F6EECF244321}">
                <p14:modId xmlns:p14="http://schemas.microsoft.com/office/powerpoint/2010/main" val="1915787603"/>
              </p:ext>
            </p:extLst>
          </p:nvPr>
        </p:nvGraphicFramePr>
        <p:xfrm>
          <a:off x="914400" y="475565"/>
          <a:ext cx="10363200" cy="610852"/>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610852">
                <a:tc>
                  <a:txBody>
                    <a:bodyPr/>
                    <a:lstStyle/>
                    <a:p>
                      <a:pPr>
                        <a:lnSpc>
                          <a:spcPct val="100000"/>
                        </a:lnSpc>
                      </a:pPr>
                      <a:r>
                        <a:rPr lang="en-US" sz="3700" b="0" i="0" dirty="0">
                          <a:ln>
                            <a:noFill/>
                          </a:ln>
                          <a:solidFill>
                            <a:srgbClr val="58595B"/>
                          </a:solidFill>
                          <a:latin typeface="Helvetica Regular" pitchFamily="2" charset="0"/>
                          <a:cs typeface="Arial" panose="020B0604020202020204" pitchFamily="34" charset="0"/>
                        </a:rPr>
                        <a:t>Preferred Header Size</a:t>
                      </a:r>
                      <a:endParaRPr lang="en-US" sz="3700" b="0" i="0" dirty="0">
                        <a:ln>
                          <a:noFill/>
                        </a:ln>
                        <a:latin typeface="Helvetica Regular" pitchFamily="2" charset="0"/>
                      </a:endParaRPr>
                    </a:p>
                  </a:txBody>
                  <a:tcPr marL="0" marR="0" marT="0" marB="24384">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pic>
        <p:nvPicPr>
          <p:cNvPr id="9" name="brand logo-white">
            <a:extLst>
              <a:ext uri="{FF2B5EF4-FFF2-40B4-BE49-F238E27FC236}">
                <a16:creationId xmlns:a16="http://schemas.microsoft.com/office/drawing/2014/main" id="{51676347-45D6-CD47-AAC8-2B1B3581537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57201" y="6303434"/>
            <a:ext cx="564305" cy="182033"/>
          </a:xfrm>
          <a:prstGeom prst="rect">
            <a:avLst/>
          </a:prstGeom>
        </p:spPr>
      </p:pic>
      <p:sp>
        <p:nvSpPr>
          <p:cNvPr id="10" name="Date Placeholder">
            <a:extLst>
              <a:ext uri="{FF2B5EF4-FFF2-40B4-BE49-F238E27FC236}">
                <a16:creationId xmlns:a16="http://schemas.microsoft.com/office/drawing/2014/main" id="{FA478317-E98C-5C4D-8ED4-27BAFC60FBB0}"/>
              </a:ext>
            </a:extLst>
          </p:cNvPr>
          <p:cNvSpPr txBox="1">
            <a:spLocks/>
          </p:cNvSpPr>
          <p:nvPr/>
        </p:nvSpPr>
        <p:spPr>
          <a:xfrm>
            <a:off x="9876712" y="6339840"/>
            <a:ext cx="1255776" cy="508922"/>
          </a:xfrm>
          <a:prstGeom prst="rect">
            <a:avLst/>
          </a:prstGeom>
        </p:spPr>
        <p:txBody>
          <a:bodyPr vert="horz" wrap="square" lIns="0" tIns="0" rIns="0" bIns="341376" rtlCol="0" anchor="t" anchorCtr="0">
            <a:spAutoFit/>
          </a:bodyPr>
          <a:lstStyle>
            <a:defPPr>
              <a:defRPr lang="en-US"/>
            </a:defPPr>
            <a:lvl1pPr marL="0" algn="r" defTabSz="685800" rtl="0" eaLnBrk="1" latinLnBrk="0" hangingPunct="1">
              <a:lnSpc>
                <a:spcPct val="100000"/>
              </a:lnSpc>
              <a:defRPr sz="800" b="0" i="0" kern="1200">
                <a:solidFill>
                  <a:srgbClr val="898989"/>
                </a:solidFill>
                <a:latin typeface="Helvetica Regular" pitchFamily="2"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DB7B64D7-70E9-C546-AE78-4C392EDC5411}" type="datetime4">
              <a:rPr lang="en-US" sz="1067" smtClean="0">
                <a:solidFill>
                  <a:schemeClr val="bg1"/>
                </a:solidFill>
              </a:rPr>
              <a:pPr/>
              <a:t>August 21, 2026</a:t>
            </a:fld>
            <a:endParaRPr lang="en-US" sz="1067" dirty="0">
              <a:solidFill>
                <a:schemeClr val="bg1"/>
              </a:solidFill>
            </a:endParaRPr>
          </a:p>
        </p:txBody>
      </p:sp>
      <p:sp>
        <p:nvSpPr>
          <p:cNvPr id="11" name="Slide Number Placeholder">
            <a:extLst>
              <a:ext uri="{FF2B5EF4-FFF2-40B4-BE49-F238E27FC236}">
                <a16:creationId xmlns:a16="http://schemas.microsoft.com/office/drawing/2014/main" id="{DA79644A-3B18-374D-AEC4-AF294BA47711}"/>
              </a:ext>
            </a:extLst>
          </p:cNvPr>
          <p:cNvSpPr txBox="1">
            <a:spLocks/>
          </p:cNvSpPr>
          <p:nvPr/>
        </p:nvSpPr>
        <p:spPr>
          <a:xfrm>
            <a:off x="11582400" y="6339840"/>
            <a:ext cx="609600" cy="508922"/>
          </a:xfrm>
          <a:prstGeom prst="rect">
            <a:avLst/>
          </a:prstGeom>
        </p:spPr>
        <p:txBody>
          <a:bodyPr vert="horz" wrap="square" lIns="0" tIns="0" rIns="0" bIns="341376" rtlCol="0" anchor="t" anchorCtr="0">
            <a:spAutoFit/>
          </a:bodyPr>
          <a:lstStyle>
            <a:defPPr>
              <a:defRPr lang="en-US"/>
            </a:defPPr>
            <a:lvl1pPr marL="0" algn="l" defTabSz="685800" rtl="0" eaLnBrk="1" latinLnBrk="0" hangingPunct="1">
              <a:lnSpc>
                <a:spcPct val="100000"/>
              </a:lnSpc>
              <a:defRPr sz="800" b="0" i="0" kern="1200">
                <a:solidFill>
                  <a:srgbClr val="898989"/>
                </a:solidFill>
                <a:latin typeface="Helvetica Regular" pitchFamily="2"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B6238B5B-F19C-E947-A0BC-87BD7983F871}" type="slidenum">
              <a:rPr lang="en-US" sz="1067" smtClean="0">
                <a:solidFill>
                  <a:schemeClr val="bg1"/>
                </a:solidFill>
              </a:rPr>
              <a:pPr/>
              <a:t>‹#›</a:t>
            </a:fld>
            <a:endParaRPr lang="en-US" sz="1067" dirty="0">
              <a:solidFill>
                <a:schemeClr val="bg1"/>
              </a:solidFill>
            </a:endParaRPr>
          </a:p>
        </p:txBody>
      </p:sp>
      <p:sp>
        <p:nvSpPr>
          <p:cNvPr id="12" name="Text Placeholder-left">
            <a:extLst>
              <a:ext uri="{FF2B5EF4-FFF2-40B4-BE49-F238E27FC236}">
                <a16:creationId xmlns:a16="http://schemas.microsoft.com/office/drawing/2014/main" id="{23F08363-883B-8749-9AEA-BC16C3EB8CE3}"/>
              </a:ext>
            </a:extLst>
          </p:cNvPr>
          <p:cNvSpPr txBox="1">
            <a:spLocks/>
          </p:cNvSpPr>
          <p:nvPr/>
        </p:nvSpPr>
        <p:spPr>
          <a:xfrm>
            <a:off x="1463040" y="6364225"/>
            <a:ext cx="3535680" cy="493340"/>
          </a:xfrm>
          <a:prstGeom prst="rect">
            <a:avLst/>
          </a:prstGeom>
        </p:spPr>
        <p:txBody>
          <a:bodyPr wrap="square" lIns="0" tIns="0" rIns="0" bIns="341376">
            <a:spAutoFit/>
          </a:bodyPr>
          <a:lstStyle>
            <a:lvl1pPr marL="0" indent="0" algn="r" defTabSz="685800" rtl="0" eaLnBrk="1" latinLnBrk="0" hangingPunct="1">
              <a:lnSpc>
                <a:spcPct val="90000"/>
              </a:lnSpc>
              <a:spcBef>
                <a:spcPts val="750"/>
              </a:spcBef>
              <a:buFontTx/>
              <a:buNone/>
              <a:defRPr sz="800" kern="1200">
                <a:solidFill>
                  <a:srgbClr val="898989"/>
                </a:solidFill>
                <a:latin typeface="Helvetica" pitchFamily="2" charset="0"/>
                <a:ea typeface="+mn-ea"/>
                <a:cs typeface="+mn-cs"/>
              </a:defRPr>
            </a:lvl1pPr>
            <a:lvl2pPr marL="342900" indent="0" algn="l" defTabSz="685800" rtl="0" eaLnBrk="1" latinLnBrk="0" hangingPunct="1">
              <a:lnSpc>
                <a:spcPct val="100000"/>
              </a:lnSpc>
              <a:spcBef>
                <a:spcPts val="375"/>
              </a:spcBef>
              <a:buFontTx/>
              <a:buNone/>
              <a:defRPr sz="800" kern="1200">
                <a:solidFill>
                  <a:srgbClr val="58595B"/>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800" b="1" i="0" kern="1200">
                <a:solidFill>
                  <a:srgbClr val="58595B"/>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sz="1067" b="0" i="0" dirty="0">
                <a:solidFill>
                  <a:schemeClr val="bg1"/>
                </a:solidFill>
                <a:latin typeface="Helvetica Regular" pitchFamily="2" charset="0"/>
              </a:rPr>
              <a:t>Department Name (edit in Slide Master)</a:t>
            </a:r>
          </a:p>
        </p:txBody>
      </p:sp>
      <p:sp>
        <p:nvSpPr>
          <p:cNvPr id="13" name="Text Placeholder-middle">
            <a:extLst>
              <a:ext uri="{FF2B5EF4-FFF2-40B4-BE49-F238E27FC236}">
                <a16:creationId xmlns:a16="http://schemas.microsoft.com/office/drawing/2014/main" id="{71380050-84F1-D143-BCF2-F067E310EFE8}"/>
              </a:ext>
            </a:extLst>
          </p:cNvPr>
          <p:cNvSpPr txBox="1">
            <a:spLocks/>
          </p:cNvSpPr>
          <p:nvPr/>
        </p:nvSpPr>
        <p:spPr>
          <a:xfrm>
            <a:off x="5120640" y="6364225"/>
            <a:ext cx="4632960" cy="493340"/>
          </a:xfrm>
          <a:prstGeom prst="rect">
            <a:avLst/>
          </a:prstGeom>
        </p:spPr>
        <p:txBody>
          <a:bodyPr wrap="square" lIns="0" tIns="0" rIns="0" bIns="341376">
            <a:spAutoFit/>
          </a:bodyPr>
          <a:lstStyle>
            <a:lvl1pPr marL="0" indent="0" algn="ctr" defTabSz="685800" rtl="0" eaLnBrk="1" latinLnBrk="0" hangingPunct="1">
              <a:lnSpc>
                <a:spcPct val="90000"/>
              </a:lnSpc>
              <a:spcBef>
                <a:spcPts val="750"/>
              </a:spcBef>
              <a:buFontTx/>
              <a:buNone/>
              <a:defRPr sz="800" kern="1200">
                <a:solidFill>
                  <a:srgbClr val="898989"/>
                </a:solidFill>
                <a:latin typeface="Helvetica" pitchFamily="2" charset="0"/>
                <a:ea typeface="+mn-ea"/>
                <a:cs typeface="+mn-cs"/>
              </a:defRPr>
            </a:lvl1pPr>
            <a:lvl2pPr marL="342900" indent="0" algn="l" defTabSz="685800" rtl="0" eaLnBrk="1" latinLnBrk="0" hangingPunct="1">
              <a:lnSpc>
                <a:spcPct val="100000"/>
              </a:lnSpc>
              <a:spcBef>
                <a:spcPts val="375"/>
              </a:spcBef>
              <a:buFontTx/>
              <a:buNone/>
              <a:defRPr sz="800" kern="1200">
                <a:solidFill>
                  <a:srgbClr val="58595B"/>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800" b="1" i="0" kern="1200">
                <a:solidFill>
                  <a:srgbClr val="58595B"/>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sz="1067" b="0" i="0" dirty="0">
                <a:solidFill>
                  <a:schemeClr val="bg1"/>
                </a:solidFill>
                <a:latin typeface="Helvetica Regular" pitchFamily="2" charset="0"/>
              </a:rPr>
              <a:t>Presentation Title (edit in Slide Master)</a:t>
            </a:r>
          </a:p>
        </p:txBody>
      </p:sp>
    </p:spTree>
    <p:extLst>
      <p:ext uri="{BB962C8B-B14F-4D97-AF65-F5344CB8AC3E}">
        <p14:creationId xmlns:p14="http://schemas.microsoft.com/office/powerpoint/2010/main" val="466723327"/>
      </p:ext>
    </p:extLst>
  </p:cSld>
  <p:clrMap bg1="lt1" tx1="dk1" bg2="lt2" tx2="dk2" accent1="accent1" accent2="accent2" accent3="accent3" accent4="accent4" accent5="accent5" accent6="accent6" hlink="hlink" folHlink="folHlink"/>
  <p:sldLayoutIdLst>
    <p:sldLayoutId id="2147483865" r:id="rId1"/>
  </p:sldLayoutIdLst>
  <p:hf hdr="0" ftr="0"/>
  <p:txStyles>
    <p:titleStyle>
      <a:lvl1pPr algn="l" defTabSz="914377" rtl="0" eaLnBrk="1" latinLnBrk="0" hangingPunct="1">
        <a:lnSpc>
          <a:spcPct val="90000"/>
        </a:lnSpc>
        <a:spcBef>
          <a:spcPct val="0"/>
        </a:spcBef>
        <a:buNone/>
        <a:defRPr sz="3733" b="1" i="0" kern="1200">
          <a:solidFill>
            <a:srgbClr val="58595B"/>
          </a:solidFill>
          <a:latin typeface="Helvetica" pitchFamily="2" charset="0"/>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1867" kern="1200">
          <a:solidFill>
            <a:srgbClr val="58595B"/>
          </a:solidFill>
          <a:latin typeface="Helvetica" pitchFamily="2" charset="0"/>
          <a:ea typeface="+mn-ea"/>
          <a:cs typeface="+mn-cs"/>
        </a:defRPr>
      </a:lvl1pPr>
      <a:lvl2pPr marL="457189" indent="0" algn="l" defTabSz="914377" rtl="0" eaLnBrk="1" latinLnBrk="0" hangingPunct="1">
        <a:lnSpc>
          <a:spcPct val="100000"/>
        </a:lnSpc>
        <a:spcBef>
          <a:spcPts val="500"/>
        </a:spcBef>
        <a:buFontTx/>
        <a:buNone/>
        <a:defRPr sz="1867" kern="1200">
          <a:solidFill>
            <a:srgbClr val="58595B"/>
          </a:solidFill>
          <a:latin typeface="Helvetica" pitchFamily="2" charset="0"/>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1867" kern="1200">
          <a:solidFill>
            <a:srgbClr val="58595B"/>
          </a:solidFill>
          <a:latin typeface="Helvetica" pitchFamily="2" charset="0"/>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67" b="1" i="0" kern="1200">
          <a:solidFill>
            <a:srgbClr val="58595B"/>
          </a:solidFill>
          <a:latin typeface="Helvetica" pitchFamily="2" charset="0"/>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67" kern="1200">
          <a:solidFill>
            <a:srgbClr val="58595B"/>
          </a:solidFill>
          <a:latin typeface="Helvetica" pitchFamily="2"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00578B"/>
            </a:gs>
            <a:gs pos="100000">
              <a:srgbClr val="2774AE"/>
            </a:gs>
          </a:gsLst>
          <a:lin ang="0" scaled="0"/>
        </a:gradFill>
        <a:effectLst/>
      </p:bgPr>
    </p:bg>
    <p:spTree>
      <p:nvGrpSpPr>
        <p:cNvPr id="1" name=""/>
        <p:cNvGrpSpPr/>
        <p:nvPr/>
      </p:nvGrpSpPr>
      <p:grpSpPr>
        <a:xfrm>
          <a:off x="0" y="0"/>
          <a:ext cx="0" cy="0"/>
          <a:chOff x="0" y="0"/>
          <a:chExt cx="0" cy="0"/>
        </a:xfrm>
      </p:grpSpPr>
      <p:sp useBgFill="1">
        <p:nvSpPr>
          <p:cNvPr id="2" name="Rectangle 1">
            <a:extLst>
              <a:ext uri="{FF2B5EF4-FFF2-40B4-BE49-F238E27FC236}">
                <a16:creationId xmlns:a16="http://schemas.microsoft.com/office/drawing/2014/main" id="{37C7160C-D279-C84E-A714-5CF37C5CC49F}"/>
              </a:ext>
            </a:extLst>
          </p:cNvPr>
          <p:cNvSpPr/>
          <p:nvPr/>
        </p:nvSpPr>
        <p:spPr>
          <a:xfrm>
            <a:off x="0" y="1"/>
            <a:ext cx="12192000" cy="68486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Helvetica Regular" pitchFamily="2" charset="0"/>
            </a:endParaRPr>
          </a:p>
        </p:txBody>
      </p:sp>
      <p:graphicFrame>
        <p:nvGraphicFramePr>
          <p:cNvPr id="15" name="Table 14" hidden="1">
            <a:extLst>
              <a:ext uri="{FF2B5EF4-FFF2-40B4-BE49-F238E27FC236}">
                <a16:creationId xmlns:a16="http://schemas.microsoft.com/office/drawing/2014/main" id="{2684D85E-2681-5C44-AFBC-F0E79677A166}"/>
              </a:ext>
            </a:extLst>
          </p:cNvPr>
          <p:cNvGraphicFramePr>
            <a:graphicFrameLocks noGrp="1"/>
          </p:cNvGraphicFramePr>
          <p:nvPr>
            <p:extLst>
              <p:ext uri="{D42A27DB-BD31-4B8C-83A1-F6EECF244321}">
                <p14:modId xmlns:p14="http://schemas.microsoft.com/office/powerpoint/2010/main" val="1915787603"/>
              </p:ext>
            </p:extLst>
          </p:nvPr>
        </p:nvGraphicFramePr>
        <p:xfrm>
          <a:off x="914400" y="475565"/>
          <a:ext cx="10363200" cy="610852"/>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610852">
                <a:tc>
                  <a:txBody>
                    <a:bodyPr/>
                    <a:lstStyle/>
                    <a:p>
                      <a:pPr>
                        <a:lnSpc>
                          <a:spcPct val="100000"/>
                        </a:lnSpc>
                      </a:pPr>
                      <a:r>
                        <a:rPr lang="en-US" sz="3700" b="0" i="0" dirty="0">
                          <a:ln>
                            <a:noFill/>
                          </a:ln>
                          <a:solidFill>
                            <a:srgbClr val="58595B"/>
                          </a:solidFill>
                          <a:latin typeface="Helvetica Regular" pitchFamily="2" charset="0"/>
                          <a:cs typeface="Arial" panose="020B0604020202020204" pitchFamily="34" charset="0"/>
                        </a:rPr>
                        <a:t>Preferred Header Size</a:t>
                      </a:r>
                      <a:endParaRPr lang="en-US" sz="3700" b="0" i="0" dirty="0">
                        <a:ln>
                          <a:noFill/>
                        </a:ln>
                        <a:latin typeface="Helvetica Regular" pitchFamily="2" charset="0"/>
                      </a:endParaRPr>
                    </a:p>
                  </a:txBody>
                  <a:tcPr marL="0" marR="0" marT="0" marB="24384">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pic>
        <p:nvPicPr>
          <p:cNvPr id="9" name="brand logo-white">
            <a:extLst>
              <a:ext uri="{FF2B5EF4-FFF2-40B4-BE49-F238E27FC236}">
                <a16:creationId xmlns:a16="http://schemas.microsoft.com/office/drawing/2014/main" id="{51676347-45D6-CD47-AAC8-2B1B3581537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57201" y="6303434"/>
            <a:ext cx="564305" cy="182033"/>
          </a:xfrm>
          <a:prstGeom prst="rect">
            <a:avLst/>
          </a:prstGeom>
        </p:spPr>
      </p:pic>
      <p:sp>
        <p:nvSpPr>
          <p:cNvPr id="10" name="Date Placeholder">
            <a:extLst>
              <a:ext uri="{FF2B5EF4-FFF2-40B4-BE49-F238E27FC236}">
                <a16:creationId xmlns:a16="http://schemas.microsoft.com/office/drawing/2014/main" id="{FA478317-E98C-5C4D-8ED4-27BAFC60FBB0}"/>
              </a:ext>
            </a:extLst>
          </p:cNvPr>
          <p:cNvSpPr txBox="1">
            <a:spLocks/>
          </p:cNvSpPr>
          <p:nvPr/>
        </p:nvSpPr>
        <p:spPr>
          <a:xfrm>
            <a:off x="9876712" y="6339840"/>
            <a:ext cx="1255776" cy="508922"/>
          </a:xfrm>
          <a:prstGeom prst="rect">
            <a:avLst/>
          </a:prstGeom>
        </p:spPr>
        <p:txBody>
          <a:bodyPr vert="horz" wrap="square" lIns="0" tIns="0" rIns="0" bIns="341376" rtlCol="0" anchor="t" anchorCtr="0">
            <a:spAutoFit/>
          </a:bodyPr>
          <a:lstStyle>
            <a:defPPr>
              <a:defRPr lang="en-US"/>
            </a:defPPr>
            <a:lvl1pPr marL="0" algn="r" defTabSz="685800" rtl="0" eaLnBrk="1" latinLnBrk="0" hangingPunct="1">
              <a:lnSpc>
                <a:spcPct val="100000"/>
              </a:lnSpc>
              <a:defRPr sz="800" b="0" i="0" kern="1200">
                <a:solidFill>
                  <a:srgbClr val="898989"/>
                </a:solidFill>
                <a:latin typeface="Helvetica Regular" pitchFamily="2"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DB7B64D7-70E9-C546-AE78-4C392EDC5411}" type="datetime4">
              <a:rPr lang="en-US" sz="1067" smtClean="0">
                <a:solidFill>
                  <a:schemeClr val="bg1"/>
                </a:solidFill>
              </a:rPr>
              <a:pPr/>
              <a:t>August 21, 2026</a:t>
            </a:fld>
            <a:endParaRPr lang="en-US" sz="1067" dirty="0">
              <a:solidFill>
                <a:schemeClr val="bg1"/>
              </a:solidFill>
            </a:endParaRPr>
          </a:p>
        </p:txBody>
      </p:sp>
      <p:sp>
        <p:nvSpPr>
          <p:cNvPr id="11" name="Slide Number Placeholder">
            <a:extLst>
              <a:ext uri="{FF2B5EF4-FFF2-40B4-BE49-F238E27FC236}">
                <a16:creationId xmlns:a16="http://schemas.microsoft.com/office/drawing/2014/main" id="{DA79644A-3B18-374D-AEC4-AF294BA47711}"/>
              </a:ext>
            </a:extLst>
          </p:cNvPr>
          <p:cNvSpPr txBox="1">
            <a:spLocks/>
          </p:cNvSpPr>
          <p:nvPr/>
        </p:nvSpPr>
        <p:spPr>
          <a:xfrm>
            <a:off x="11582400" y="6339840"/>
            <a:ext cx="609600" cy="508922"/>
          </a:xfrm>
          <a:prstGeom prst="rect">
            <a:avLst/>
          </a:prstGeom>
        </p:spPr>
        <p:txBody>
          <a:bodyPr vert="horz" wrap="square" lIns="0" tIns="0" rIns="0" bIns="341376" rtlCol="0" anchor="t" anchorCtr="0">
            <a:spAutoFit/>
          </a:bodyPr>
          <a:lstStyle>
            <a:defPPr>
              <a:defRPr lang="en-US"/>
            </a:defPPr>
            <a:lvl1pPr marL="0" algn="l" defTabSz="685800" rtl="0" eaLnBrk="1" latinLnBrk="0" hangingPunct="1">
              <a:lnSpc>
                <a:spcPct val="100000"/>
              </a:lnSpc>
              <a:defRPr sz="800" b="0" i="0" kern="1200">
                <a:solidFill>
                  <a:srgbClr val="898989"/>
                </a:solidFill>
                <a:latin typeface="Helvetica Regular" pitchFamily="2"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B6238B5B-F19C-E947-A0BC-87BD7983F871}" type="slidenum">
              <a:rPr lang="en-US" sz="1067" smtClean="0">
                <a:solidFill>
                  <a:schemeClr val="bg1"/>
                </a:solidFill>
              </a:rPr>
              <a:pPr/>
              <a:t>‹#›</a:t>
            </a:fld>
            <a:endParaRPr lang="en-US" sz="1067" dirty="0">
              <a:solidFill>
                <a:schemeClr val="bg1"/>
              </a:solidFill>
            </a:endParaRPr>
          </a:p>
        </p:txBody>
      </p:sp>
      <p:sp>
        <p:nvSpPr>
          <p:cNvPr id="12" name="Text Placeholder-left">
            <a:extLst>
              <a:ext uri="{FF2B5EF4-FFF2-40B4-BE49-F238E27FC236}">
                <a16:creationId xmlns:a16="http://schemas.microsoft.com/office/drawing/2014/main" id="{23F08363-883B-8749-9AEA-BC16C3EB8CE3}"/>
              </a:ext>
            </a:extLst>
          </p:cNvPr>
          <p:cNvSpPr txBox="1">
            <a:spLocks/>
          </p:cNvSpPr>
          <p:nvPr/>
        </p:nvSpPr>
        <p:spPr>
          <a:xfrm>
            <a:off x="1463040" y="6364225"/>
            <a:ext cx="3535680" cy="493340"/>
          </a:xfrm>
          <a:prstGeom prst="rect">
            <a:avLst/>
          </a:prstGeom>
        </p:spPr>
        <p:txBody>
          <a:bodyPr wrap="square" lIns="0" tIns="0" rIns="0" bIns="341376">
            <a:spAutoFit/>
          </a:bodyPr>
          <a:lstStyle>
            <a:lvl1pPr marL="0" indent="0" algn="r" defTabSz="685800" rtl="0" eaLnBrk="1" latinLnBrk="0" hangingPunct="1">
              <a:lnSpc>
                <a:spcPct val="90000"/>
              </a:lnSpc>
              <a:spcBef>
                <a:spcPts val="750"/>
              </a:spcBef>
              <a:buFontTx/>
              <a:buNone/>
              <a:defRPr sz="800" kern="1200">
                <a:solidFill>
                  <a:srgbClr val="898989"/>
                </a:solidFill>
                <a:latin typeface="Helvetica" pitchFamily="2" charset="0"/>
                <a:ea typeface="+mn-ea"/>
                <a:cs typeface="+mn-cs"/>
              </a:defRPr>
            </a:lvl1pPr>
            <a:lvl2pPr marL="342900" indent="0" algn="l" defTabSz="685800" rtl="0" eaLnBrk="1" latinLnBrk="0" hangingPunct="1">
              <a:lnSpc>
                <a:spcPct val="100000"/>
              </a:lnSpc>
              <a:spcBef>
                <a:spcPts val="375"/>
              </a:spcBef>
              <a:buFontTx/>
              <a:buNone/>
              <a:defRPr sz="800" kern="1200">
                <a:solidFill>
                  <a:srgbClr val="58595B"/>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800" b="1" i="0" kern="1200">
                <a:solidFill>
                  <a:srgbClr val="58595B"/>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sz="1067" b="0" i="0" dirty="0">
                <a:solidFill>
                  <a:schemeClr val="bg1"/>
                </a:solidFill>
                <a:latin typeface="Helvetica Regular" pitchFamily="2" charset="0"/>
              </a:rPr>
              <a:t>Department Name (edit in Slide Master)</a:t>
            </a:r>
          </a:p>
        </p:txBody>
      </p:sp>
      <p:sp>
        <p:nvSpPr>
          <p:cNvPr id="13" name="Text Placeholder-middle">
            <a:extLst>
              <a:ext uri="{FF2B5EF4-FFF2-40B4-BE49-F238E27FC236}">
                <a16:creationId xmlns:a16="http://schemas.microsoft.com/office/drawing/2014/main" id="{71380050-84F1-D143-BCF2-F067E310EFE8}"/>
              </a:ext>
            </a:extLst>
          </p:cNvPr>
          <p:cNvSpPr txBox="1">
            <a:spLocks/>
          </p:cNvSpPr>
          <p:nvPr/>
        </p:nvSpPr>
        <p:spPr>
          <a:xfrm>
            <a:off x="5120640" y="6364225"/>
            <a:ext cx="4632960" cy="493340"/>
          </a:xfrm>
          <a:prstGeom prst="rect">
            <a:avLst/>
          </a:prstGeom>
        </p:spPr>
        <p:txBody>
          <a:bodyPr wrap="square" lIns="0" tIns="0" rIns="0" bIns="341376">
            <a:spAutoFit/>
          </a:bodyPr>
          <a:lstStyle>
            <a:lvl1pPr marL="0" indent="0" algn="ctr" defTabSz="685800" rtl="0" eaLnBrk="1" latinLnBrk="0" hangingPunct="1">
              <a:lnSpc>
                <a:spcPct val="90000"/>
              </a:lnSpc>
              <a:spcBef>
                <a:spcPts val="750"/>
              </a:spcBef>
              <a:buFontTx/>
              <a:buNone/>
              <a:defRPr sz="800" kern="1200">
                <a:solidFill>
                  <a:srgbClr val="898989"/>
                </a:solidFill>
                <a:latin typeface="Helvetica" pitchFamily="2" charset="0"/>
                <a:ea typeface="+mn-ea"/>
                <a:cs typeface="+mn-cs"/>
              </a:defRPr>
            </a:lvl1pPr>
            <a:lvl2pPr marL="342900" indent="0" algn="l" defTabSz="685800" rtl="0" eaLnBrk="1" latinLnBrk="0" hangingPunct="1">
              <a:lnSpc>
                <a:spcPct val="100000"/>
              </a:lnSpc>
              <a:spcBef>
                <a:spcPts val="375"/>
              </a:spcBef>
              <a:buFontTx/>
              <a:buNone/>
              <a:defRPr sz="800" kern="1200">
                <a:solidFill>
                  <a:srgbClr val="58595B"/>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800" b="1" i="0" kern="1200">
                <a:solidFill>
                  <a:srgbClr val="58595B"/>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sz="1067" b="0" i="0" dirty="0">
                <a:solidFill>
                  <a:schemeClr val="bg1"/>
                </a:solidFill>
                <a:latin typeface="Helvetica Regular" pitchFamily="2" charset="0"/>
              </a:rPr>
              <a:t>Presentation Title (edit in Slide Master)</a:t>
            </a:r>
          </a:p>
        </p:txBody>
      </p:sp>
    </p:spTree>
    <p:extLst>
      <p:ext uri="{BB962C8B-B14F-4D97-AF65-F5344CB8AC3E}">
        <p14:creationId xmlns:p14="http://schemas.microsoft.com/office/powerpoint/2010/main" val="2348013984"/>
      </p:ext>
    </p:extLst>
  </p:cSld>
  <p:clrMap bg1="lt1" tx1="dk1" bg2="lt2" tx2="dk2" accent1="accent1" accent2="accent2" accent3="accent3" accent4="accent4" accent5="accent5" accent6="accent6" hlink="hlink" folHlink="folHlink"/>
  <p:sldLayoutIdLst>
    <p:sldLayoutId id="2147483681" r:id="rId1"/>
  </p:sldLayoutIdLst>
  <p:hf hdr="0" ftr="0"/>
  <p:txStyles>
    <p:titleStyle>
      <a:lvl1pPr algn="l" defTabSz="914377" rtl="0" eaLnBrk="1" latinLnBrk="0" hangingPunct="1">
        <a:lnSpc>
          <a:spcPct val="90000"/>
        </a:lnSpc>
        <a:spcBef>
          <a:spcPct val="0"/>
        </a:spcBef>
        <a:buNone/>
        <a:defRPr sz="3733" b="1" i="0" kern="1200">
          <a:solidFill>
            <a:srgbClr val="58595B"/>
          </a:solidFill>
          <a:latin typeface="Helvetica" pitchFamily="2" charset="0"/>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1867" kern="1200">
          <a:solidFill>
            <a:srgbClr val="58595B"/>
          </a:solidFill>
          <a:latin typeface="Helvetica" pitchFamily="2" charset="0"/>
          <a:ea typeface="+mn-ea"/>
          <a:cs typeface="+mn-cs"/>
        </a:defRPr>
      </a:lvl1pPr>
      <a:lvl2pPr marL="457189" indent="0" algn="l" defTabSz="914377" rtl="0" eaLnBrk="1" latinLnBrk="0" hangingPunct="1">
        <a:lnSpc>
          <a:spcPct val="100000"/>
        </a:lnSpc>
        <a:spcBef>
          <a:spcPts val="500"/>
        </a:spcBef>
        <a:buFontTx/>
        <a:buNone/>
        <a:defRPr sz="1867" kern="1200">
          <a:solidFill>
            <a:srgbClr val="58595B"/>
          </a:solidFill>
          <a:latin typeface="Helvetica" pitchFamily="2" charset="0"/>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1867" kern="1200">
          <a:solidFill>
            <a:srgbClr val="58595B"/>
          </a:solidFill>
          <a:latin typeface="Helvetica" pitchFamily="2" charset="0"/>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67" b="1" i="0" kern="1200">
          <a:solidFill>
            <a:srgbClr val="58595B"/>
          </a:solidFill>
          <a:latin typeface="Helvetica" pitchFamily="2" charset="0"/>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67" kern="1200">
          <a:solidFill>
            <a:srgbClr val="58595B"/>
          </a:solidFill>
          <a:latin typeface="Helvetica" pitchFamily="2"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 name="Brand logo">
            <a:extLst>
              <a:ext uri="{FF2B5EF4-FFF2-40B4-BE49-F238E27FC236}">
                <a16:creationId xmlns:a16="http://schemas.microsoft.com/office/drawing/2014/main" id="{B905BEBE-FC81-0D47-9AF4-9E3655228635}"/>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457201" y="6299713"/>
            <a:ext cx="564305" cy="182033"/>
          </a:xfrm>
          <a:prstGeom prst="rect">
            <a:avLst/>
          </a:prstGeom>
        </p:spPr>
      </p:pic>
      <p:sp>
        <p:nvSpPr>
          <p:cNvPr id="17" name="Header rule">
            <a:extLst>
              <a:ext uri="{FF2B5EF4-FFF2-40B4-BE49-F238E27FC236}">
                <a16:creationId xmlns:a16="http://schemas.microsoft.com/office/drawing/2014/main" id="{98E6E0B5-9270-574F-A10E-09DA8982DB02}"/>
              </a:ext>
            </a:extLst>
          </p:cNvPr>
          <p:cNvSpPr/>
          <p:nvPr/>
        </p:nvSpPr>
        <p:spPr>
          <a:xfrm>
            <a:off x="853440" y="1095523"/>
            <a:ext cx="10363200" cy="48768"/>
          </a:xfrm>
          <a:prstGeom prst="rect">
            <a:avLst/>
          </a:prstGeom>
          <a:solidFill>
            <a:srgbClr val="2774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2400" b="0" i="0" dirty="0">
              <a:latin typeface="Helvetica Regular" pitchFamily="2" charset="0"/>
            </a:endParaRPr>
          </a:p>
        </p:txBody>
      </p:sp>
      <p:sp>
        <p:nvSpPr>
          <p:cNvPr id="22" name="Title Placeholder">
            <a:extLst>
              <a:ext uri="{FF2B5EF4-FFF2-40B4-BE49-F238E27FC236}">
                <a16:creationId xmlns:a16="http://schemas.microsoft.com/office/drawing/2014/main" id="{7143B24C-1C3A-8E4C-BD32-A8A3EF401E90}"/>
              </a:ext>
            </a:extLst>
          </p:cNvPr>
          <p:cNvSpPr>
            <a:spLocks noGrp="1"/>
          </p:cNvSpPr>
          <p:nvPr>
            <p:ph type="title"/>
          </p:nvPr>
        </p:nvSpPr>
        <p:spPr>
          <a:xfrm>
            <a:off x="853439" y="489869"/>
            <a:ext cx="10363200" cy="519972"/>
          </a:xfrm>
          <a:prstGeom prst="rect">
            <a:avLst/>
          </a:prstGeom>
        </p:spPr>
        <p:txBody>
          <a:bodyPr vert="horz" wrap="square" lIns="0" tIns="0" rIns="0" bIns="0" rtlCol="0" anchor="b" anchorCtr="0">
            <a:spAutoFit/>
          </a:bodyPr>
          <a:lstStyle/>
          <a:p>
            <a:r>
              <a:rPr lang="en-US" dirty="0"/>
              <a:t>Click to edit Master title</a:t>
            </a:r>
          </a:p>
        </p:txBody>
      </p:sp>
      <p:sp>
        <p:nvSpPr>
          <p:cNvPr id="26" name="Date Placeholder">
            <a:extLst>
              <a:ext uri="{FF2B5EF4-FFF2-40B4-BE49-F238E27FC236}">
                <a16:creationId xmlns:a16="http://schemas.microsoft.com/office/drawing/2014/main" id="{8221B8DE-CEF2-934A-AC4E-99A13E490B7A}"/>
              </a:ext>
            </a:extLst>
          </p:cNvPr>
          <p:cNvSpPr>
            <a:spLocks noGrp="1"/>
          </p:cNvSpPr>
          <p:nvPr>
            <p:ph type="dt" sz="half" idx="2"/>
          </p:nvPr>
        </p:nvSpPr>
        <p:spPr>
          <a:xfrm>
            <a:off x="9876712" y="6339840"/>
            <a:ext cx="1255776" cy="422744"/>
          </a:xfrm>
          <a:prstGeom prst="rect">
            <a:avLst/>
          </a:prstGeom>
        </p:spPr>
        <p:txBody>
          <a:bodyPr vert="horz" wrap="square" lIns="0" tIns="0" rIns="0" bIns="256032" rtlCol="0" anchor="t" anchorCtr="0">
            <a:spAutoFit/>
          </a:bodyPr>
          <a:lstStyle>
            <a:lvl1pPr algn="r">
              <a:lnSpc>
                <a:spcPct val="100000"/>
              </a:lnSpc>
              <a:defRPr sz="1067" b="0" i="0">
                <a:solidFill>
                  <a:srgbClr val="898989"/>
                </a:solidFill>
                <a:latin typeface="Helvetica Regular" pitchFamily="2" charset="0"/>
              </a:defRPr>
            </a:lvl1pPr>
          </a:lstStyle>
          <a:p>
            <a:fld id="{5415F9D9-0213-9249-8336-325B272A70D6}" type="datetimeFigureOut">
              <a:rPr lang="en-US" smtClean="0"/>
              <a:t>8/21/26</a:t>
            </a:fld>
            <a:endParaRPr lang="en-US"/>
          </a:p>
        </p:txBody>
      </p:sp>
      <p:sp>
        <p:nvSpPr>
          <p:cNvPr id="27" name="Slide Number Placeholder">
            <a:extLst>
              <a:ext uri="{FF2B5EF4-FFF2-40B4-BE49-F238E27FC236}">
                <a16:creationId xmlns:a16="http://schemas.microsoft.com/office/drawing/2014/main" id="{BB99265C-2058-D148-A5A5-70540F68B968}"/>
              </a:ext>
            </a:extLst>
          </p:cNvPr>
          <p:cNvSpPr>
            <a:spLocks noGrp="1"/>
          </p:cNvSpPr>
          <p:nvPr>
            <p:ph type="sldNum" sz="quarter" idx="4"/>
          </p:nvPr>
        </p:nvSpPr>
        <p:spPr>
          <a:xfrm>
            <a:off x="11582400" y="6339840"/>
            <a:ext cx="609600" cy="422744"/>
          </a:xfrm>
          <a:prstGeom prst="rect">
            <a:avLst/>
          </a:prstGeom>
        </p:spPr>
        <p:txBody>
          <a:bodyPr vert="horz" wrap="square" lIns="0" tIns="0" rIns="0" bIns="256032" rtlCol="0" anchor="t" anchorCtr="0">
            <a:spAutoFit/>
          </a:bodyPr>
          <a:lstStyle>
            <a:lvl1pPr algn="l">
              <a:lnSpc>
                <a:spcPct val="100000"/>
              </a:lnSpc>
              <a:defRPr sz="1067" b="0" i="0">
                <a:solidFill>
                  <a:srgbClr val="898989"/>
                </a:solidFill>
                <a:latin typeface="Helvetica Regular" pitchFamily="2" charset="0"/>
              </a:defRPr>
            </a:lvl1pPr>
          </a:lstStyle>
          <a:p>
            <a:fld id="{96CCC67C-4E0D-DC4E-94DF-C84345BAC111}" type="slidenum">
              <a:rPr lang="en-US" smtClean="0"/>
              <a:t>‹#›</a:t>
            </a:fld>
            <a:endParaRPr lang="en-US"/>
          </a:p>
        </p:txBody>
      </p:sp>
      <p:sp>
        <p:nvSpPr>
          <p:cNvPr id="9" name="Text Placeholder-left">
            <a:extLst>
              <a:ext uri="{FF2B5EF4-FFF2-40B4-BE49-F238E27FC236}">
                <a16:creationId xmlns:a16="http://schemas.microsoft.com/office/drawing/2014/main" id="{780A88FB-C016-B145-BF42-9CAF49E61B24}"/>
              </a:ext>
            </a:extLst>
          </p:cNvPr>
          <p:cNvSpPr txBox="1">
            <a:spLocks/>
          </p:cNvSpPr>
          <p:nvPr/>
        </p:nvSpPr>
        <p:spPr>
          <a:xfrm>
            <a:off x="1463040" y="6364225"/>
            <a:ext cx="3535680" cy="493340"/>
          </a:xfrm>
          <a:prstGeom prst="rect">
            <a:avLst/>
          </a:prstGeom>
        </p:spPr>
        <p:txBody>
          <a:bodyPr wrap="square" lIns="0" tIns="0" rIns="0" bIns="341376">
            <a:spAutoFit/>
          </a:bodyPr>
          <a:lstStyle>
            <a:lvl1pPr marL="0" indent="0" algn="r" defTabSz="685800" rtl="0" eaLnBrk="1" latinLnBrk="0" hangingPunct="1">
              <a:lnSpc>
                <a:spcPct val="90000"/>
              </a:lnSpc>
              <a:spcBef>
                <a:spcPts val="750"/>
              </a:spcBef>
              <a:buFontTx/>
              <a:buNone/>
              <a:defRPr sz="800" kern="1200">
                <a:solidFill>
                  <a:srgbClr val="898989"/>
                </a:solidFill>
                <a:latin typeface="Helvetica" pitchFamily="2" charset="0"/>
                <a:ea typeface="+mn-ea"/>
                <a:cs typeface="+mn-cs"/>
              </a:defRPr>
            </a:lvl1pPr>
            <a:lvl2pPr marL="342900" indent="0" algn="l" defTabSz="685800" rtl="0" eaLnBrk="1" latinLnBrk="0" hangingPunct="1">
              <a:lnSpc>
                <a:spcPct val="100000"/>
              </a:lnSpc>
              <a:spcBef>
                <a:spcPts val="375"/>
              </a:spcBef>
              <a:buFontTx/>
              <a:buNone/>
              <a:defRPr sz="800" kern="1200">
                <a:solidFill>
                  <a:srgbClr val="58595B"/>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800" b="1" i="0" kern="1200">
                <a:solidFill>
                  <a:srgbClr val="58595B"/>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sz="1067" b="0" i="0" dirty="0">
                <a:latin typeface="Helvetica Regular" pitchFamily="2" charset="0"/>
              </a:rPr>
              <a:t>Department Name (edit in Slide Master)</a:t>
            </a:r>
          </a:p>
        </p:txBody>
      </p:sp>
      <p:sp>
        <p:nvSpPr>
          <p:cNvPr id="10" name="Text Placeholder-middle">
            <a:extLst>
              <a:ext uri="{FF2B5EF4-FFF2-40B4-BE49-F238E27FC236}">
                <a16:creationId xmlns:a16="http://schemas.microsoft.com/office/drawing/2014/main" id="{1D05E4E6-3004-4849-9241-63072375FC1B}"/>
              </a:ext>
            </a:extLst>
          </p:cNvPr>
          <p:cNvSpPr txBox="1">
            <a:spLocks/>
          </p:cNvSpPr>
          <p:nvPr/>
        </p:nvSpPr>
        <p:spPr>
          <a:xfrm>
            <a:off x="5120640" y="6364225"/>
            <a:ext cx="4632960" cy="493340"/>
          </a:xfrm>
          <a:prstGeom prst="rect">
            <a:avLst/>
          </a:prstGeom>
        </p:spPr>
        <p:txBody>
          <a:bodyPr wrap="square" lIns="0" tIns="0" rIns="0" bIns="341376">
            <a:spAutoFit/>
          </a:bodyPr>
          <a:lstStyle>
            <a:lvl1pPr marL="0" indent="0" algn="ctr" defTabSz="685800" rtl="0" eaLnBrk="1" latinLnBrk="0" hangingPunct="1">
              <a:lnSpc>
                <a:spcPct val="90000"/>
              </a:lnSpc>
              <a:spcBef>
                <a:spcPts val="750"/>
              </a:spcBef>
              <a:buFontTx/>
              <a:buNone/>
              <a:defRPr sz="800" kern="1200">
                <a:solidFill>
                  <a:srgbClr val="898989"/>
                </a:solidFill>
                <a:latin typeface="Helvetica" pitchFamily="2" charset="0"/>
                <a:ea typeface="+mn-ea"/>
                <a:cs typeface="+mn-cs"/>
              </a:defRPr>
            </a:lvl1pPr>
            <a:lvl2pPr marL="342900" indent="0" algn="l" defTabSz="685800" rtl="0" eaLnBrk="1" latinLnBrk="0" hangingPunct="1">
              <a:lnSpc>
                <a:spcPct val="100000"/>
              </a:lnSpc>
              <a:spcBef>
                <a:spcPts val="375"/>
              </a:spcBef>
              <a:buFontTx/>
              <a:buNone/>
              <a:defRPr sz="800" kern="1200">
                <a:solidFill>
                  <a:srgbClr val="58595B"/>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800" b="1" i="0" kern="1200">
                <a:solidFill>
                  <a:srgbClr val="58595B"/>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sz="1067" b="0" i="0" dirty="0">
                <a:latin typeface="Helvetica Regular" pitchFamily="2" charset="0"/>
              </a:rPr>
              <a:t>Presentation Title (edit in Slide Master)</a:t>
            </a:r>
          </a:p>
        </p:txBody>
      </p:sp>
      <p:sp>
        <p:nvSpPr>
          <p:cNvPr id="4" name="Text Placeholder 3">
            <a:extLst>
              <a:ext uri="{FF2B5EF4-FFF2-40B4-BE49-F238E27FC236}">
                <a16:creationId xmlns:a16="http://schemas.microsoft.com/office/drawing/2014/main" id="{883B9C53-1485-764E-86F1-EF642FC86547}"/>
              </a:ext>
            </a:extLst>
          </p:cNvPr>
          <p:cNvSpPr>
            <a:spLocks noGrp="1"/>
          </p:cNvSpPr>
          <p:nvPr>
            <p:ph type="body" idx="1"/>
          </p:nvPr>
        </p:nvSpPr>
        <p:spPr>
          <a:xfrm>
            <a:off x="1463041" y="1584961"/>
            <a:ext cx="9753599" cy="1567695"/>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25391970"/>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 id="2147483698" r:id="rId16"/>
    <p:sldLayoutId id="2147483699" r:id="rId17"/>
  </p:sldLayoutIdLst>
  <p:txStyles>
    <p:titleStyle>
      <a:lvl1pPr algn="l" defTabSz="914377" rtl="0" eaLnBrk="1" latinLnBrk="0" hangingPunct="1">
        <a:lnSpc>
          <a:spcPct val="90000"/>
        </a:lnSpc>
        <a:spcBef>
          <a:spcPct val="0"/>
        </a:spcBef>
        <a:buNone/>
        <a:defRPr sz="3733" b="1" i="0" kern="1200" baseline="0">
          <a:solidFill>
            <a:srgbClr val="58595B"/>
          </a:solidFill>
          <a:latin typeface="Helvetica" pitchFamily="2" charset="0"/>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1867" b="0" kern="1200">
          <a:solidFill>
            <a:srgbClr val="58595B"/>
          </a:solidFill>
          <a:latin typeface="+mn-lt"/>
          <a:ea typeface="+mn-ea"/>
          <a:cs typeface="+mn-cs"/>
        </a:defRPr>
      </a:lvl1pPr>
      <a:lvl2pPr marL="597393" indent="-231642" algn="l" defTabSz="914377" rtl="0" eaLnBrk="1" latinLnBrk="0" hangingPunct="1">
        <a:lnSpc>
          <a:spcPct val="90000"/>
        </a:lnSpc>
        <a:spcBef>
          <a:spcPts val="500"/>
        </a:spcBef>
        <a:spcAft>
          <a:spcPts val="0"/>
        </a:spcAft>
        <a:buFont typeface="Arial" panose="020B0604020202020204" pitchFamily="34" charset="0"/>
        <a:buChar char="•"/>
        <a:defRPr sz="1867" b="0" i="0" kern="1200" baseline="0">
          <a:solidFill>
            <a:srgbClr val="58595B"/>
          </a:solidFill>
          <a:latin typeface="+mn-lt"/>
          <a:ea typeface="+mn-ea"/>
          <a:cs typeface="+mn-cs"/>
        </a:defRPr>
      </a:lvl2pPr>
      <a:lvl3pPr marL="963144" indent="-231642" algn="l" defTabSz="914377" rtl="0" eaLnBrk="1" latinLnBrk="0" hangingPunct="1">
        <a:lnSpc>
          <a:spcPct val="90000"/>
        </a:lnSpc>
        <a:spcBef>
          <a:spcPts val="500"/>
        </a:spcBef>
        <a:spcAft>
          <a:spcPts val="0"/>
        </a:spcAft>
        <a:buFont typeface="Arial" panose="020B0604020202020204" pitchFamily="34" charset="0"/>
        <a:buChar char="•"/>
        <a:defRPr sz="1867" b="0" kern="1200">
          <a:solidFill>
            <a:srgbClr val="58595B"/>
          </a:solidFill>
          <a:latin typeface="+mn-lt"/>
          <a:ea typeface="+mn-ea"/>
          <a:cs typeface="+mn-cs"/>
        </a:defRPr>
      </a:lvl3pPr>
      <a:lvl4pPr marL="1328895" indent="-231642" algn="l" defTabSz="914377" rtl="0" eaLnBrk="1" latinLnBrk="0" hangingPunct="1">
        <a:lnSpc>
          <a:spcPct val="90000"/>
        </a:lnSpc>
        <a:spcBef>
          <a:spcPts val="500"/>
        </a:spcBef>
        <a:spcAft>
          <a:spcPts val="0"/>
        </a:spcAft>
        <a:buFont typeface="Arial" panose="020B0604020202020204" pitchFamily="34" charset="0"/>
        <a:buChar char="•"/>
        <a:defRPr sz="1867" b="0" i="0" kern="1200">
          <a:solidFill>
            <a:srgbClr val="58595B"/>
          </a:solidFill>
          <a:latin typeface="+mn-lt"/>
          <a:ea typeface="+mn-ea"/>
          <a:cs typeface="+mn-cs"/>
        </a:defRPr>
      </a:lvl4pPr>
      <a:lvl5pPr marL="1694646" indent="-231642" algn="l" defTabSz="914377" rtl="0" eaLnBrk="1" latinLnBrk="0" hangingPunct="1">
        <a:lnSpc>
          <a:spcPct val="90000"/>
        </a:lnSpc>
        <a:spcBef>
          <a:spcPts val="500"/>
        </a:spcBef>
        <a:spcAft>
          <a:spcPts val="0"/>
        </a:spcAft>
        <a:buFont typeface="Arial" panose="020B0604020202020204" pitchFamily="34" charset="0"/>
        <a:buChar char="•"/>
        <a:defRPr sz="1867" b="0" kern="1200">
          <a:solidFill>
            <a:srgbClr val="58595B"/>
          </a:solidFill>
          <a:latin typeface="+mn-lt"/>
          <a:ea typeface="+mn-ea"/>
          <a:cs typeface="+mn-cs"/>
        </a:defRPr>
      </a:lvl5pPr>
      <a:lvl6pPr marL="838179" indent="-868658" algn="l" defTabSz="914377" rtl="0" eaLnBrk="1" latinLnBrk="0" hangingPunct="1">
        <a:lnSpc>
          <a:spcPct val="90000"/>
        </a:lnSpc>
        <a:spcBef>
          <a:spcPts val="0"/>
        </a:spcBef>
        <a:spcAft>
          <a:spcPts val="800"/>
        </a:spcAft>
        <a:buFont typeface="Arial" panose="020B0604020202020204" pitchFamily="34" charset="0"/>
        <a:buNone/>
        <a:defRPr sz="133" kern="1200">
          <a:solidFill>
            <a:schemeClr val="tx1"/>
          </a:solidFill>
          <a:latin typeface="+mn-lt"/>
          <a:ea typeface="+mn-ea"/>
          <a:cs typeface="+mn-cs"/>
        </a:defRPr>
      </a:lvl6pPr>
      <a:lvl7pPr marL="743693" indent="-259074" algn="l" defTabSz="914377" rtl="0" eaLnBrk="1" latinLnBrk="0" hangingPunct="1">
        <a:lnSpc>
          <a:spcPct val="90000"/>
        </a:lnSpc>
        <a:spcBef>
          <a:spcPts val="0"/>
        </a:spcBef>
        <a:spcAft>
          <a:spcPts val="800"/>
        </a:spcAft>
        <a:buFont typeface="Arial" panose="020B0604020202020204" pitchFamily="34" charset="0"/>
        <a:buChar char="•"/>
        <a:defRPr sz="7200" kern="1200">
          <a:solidFill>
            <a:schemeClr val="tx1"/>
          </a:solidFill>
          <a:latin typeface="+mn-lt"/>
          <a:ea typeface="+mn-ea"/>
          <a:cs typeface="+mn-cs"/>
        </a:defRPr>
      </a:lvl7pPr>
      <a:lvl8pPr marL="365751" indent="-228594" algn="l" defTabSz="914377" rtl="0" eaLnBrk="1" latinLnBrk="0" hangingPunct="1">
        <a:lnSpc>
          <a:spcPct val="90000"/>
        </a:lnSpc>
        <a:spcBef>
          <a:spcPts val="0"/>
        </a:spcBef>
        <a:spcAft>
          <a:spcPts val="800"/>
        </a:spcAft>
        <a:buFont typeface="Arial" panose="020B0604020202020204" pitchFamily="34" charset="0"/>
        <a:buChar char="•"/>
        <a:defRPr sz="133"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5533"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00578B"/>
            </a:gs>
            <a:gs pos="100000">
              <a:srgbClr val="2774AE"/>
            </a:gs>
          </a:gsLst>
          <a:lin ang="0" scaled="0"/>
        </a:gradFill>
        <a:effectLst/>
      </p:bgPr>
    </p:bg>
    <p:spTree>
      <p:nvGrpSpPr>
        <p:cNvPr id="1" name=""/>
        <p:cNvGrpSpPr/>
        <p:nvPr/>
      </p:nvGrpSpPr>
      <p:grpSpPr>
        <a:xfrm>
          <a:off x="0" y="0"/>
          <a:ext cx="0" cy="0"/>
          <a:chOff x="0" y="0"/>
          <a:chExt cx="0" cy="0"/>
        </a:xfrm>
      </p:grpSpPr>
      <p:sp useBgFill="1">
        <p:nvSpPr>
          <p:cNvPr id="2" name="Rectangle 1">
            <a:extLst>
              <a:ext uri="{FF2B5EF4-FFF2-40B4-BE49-F238E27FC236}">
                <a16:creationId xmlns:a16="http://schemas.microsoft.com/office/drawing/2014/main" id="{37C7160C-D279-C84E-A714-5CF37C5CC49F}"/>
              </a:ext>
            </a:extLst>
          </p:cNvPr>
          <p:cNvSpPr/>
          <p:nvPr/>
        </p:nvSpPr>
        <p:spPr>
          <a:xfrm>
            <a:off x="0" y="1"/>
            <a:ext cx="12192000" cy="68486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Helvetica Regular" pitchFamily="2" charset="0"/>
            </a:endParaRPr>
          </a:p>
        </p:txBody>
      </p:sp>
      <p:graphicFrame>
        <p:nvGraphicFramePr>
          <p:cNvPr id="15" name="Table 14" hidden="1">
            <a:extLst>
              <a:ext uri="{FF2B5EF4-FFF2-40B4-BE49-F238E27FC236}">
                <a16:creationId xmlns:a16="http://schemas.microsoft.com/office/drawing/2014/main" id="{2684D85E-2681-5C44-AFBC-F0E79677A166}"/>
              </a:ext>
            </a:extLst>
          </p:cNvPr>
          <p:cNvGraphicFramePr>
            <a:graphicFrameLocks noGrp="1"/>
          </p:cNvGraphicFramePr>
          <p:nvPr>
            <p:extLst>
              <p:ext uri="{D42A27DB-BD31-4B8C-83A1-F6EECF244321}">
                <p14:modId xmlns:p14="http://schemas.microsoft.com/office/powerpoint/2010/main" val="1915787603"/>
              </p:ext>
            </p:extLst>
          </p:nvPr>
        </p:nvGraphicFramePr>
        <p:xfrm>
          <a:off x="914400" y="475565"/>
          <a:ext cx="10363200" cy="610852"/>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610852">
                <a:tc>
                  <a:txBody>
                    <a:bodyPr/>
                    <a:lstStyle/>
                    <a:p>
                      <a:pPr>
                        <a:lnSpc>
                          <a:spcPct val="100000"/>
                        </a:lnSpc>
                      </a:pPr>
                      <a:r>
                        <a:rPr lang="en-US" sz="3700" b="0" i="0" dirty="0">
                          <a:ln>
                            <a:noFill/>
                          </a:ln>
                          <a:solidFill>
                            <a:srgbClr val="58595B"/>
                          </a:solidFill>
                          <a:latin typeface="Helvetica Regular" pitchFamily="2" charset="0"/>
                          <a:cs typeface="Arial" panose="020B0604020202020204" pitchFamily="34" charset="0"/>
                        </a:rPr>
                        <a:t>Preferred Header Size</a:t>
                      </a:r>
                      <a:endParaRPr lang="en-US" sz="3700" b="0" i="0" dirty="0">
                        <a:ln>
                          <a:noFill/>
                        </a:ln>
                        <a:latin typeface="Helvetica Regular" pitchFamily="2" charset="0"/>
                      </a:endParaRPr>
                    </a:p>
                  </a:txBody>
                  <a:tcPr marL="0" marR="0" marT="0" marB="24384">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pic>
        <p:nvPicPr>
          <p:cNvPr id="9" name="brand logo-white">
            <a:extLst>
              <a:ext uri="{FF2B5EF4-FFF2-40B4-BE49-F238E27FC236}">
                <a16:creationId xmlns:a16="http://schemas.microsoft.com/office/drawing/2014/main" id="{51676347-45D6-CD47-AAC8-2B1B3581537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57201" y="6303434"/>
            <a:ext cx="564305" cy="182033"/>
          </a:xfrm>
          <a:prstGeom prst="rect">
            <a:avLst/>
          </a:prstGeom>
        </p:spPr>
      </p:pic>
      <p:sp>
        <p:nvSpPr>
          <p:cNvPr id="10" name="Date Placeholder">
            <a:extLst>
              <a:ext uri="{FF2B5EF4-FFF2-40B4-BE49-F238E27FC236}">
                <a16:creationId xmlns:a16="http://schemas.microsoft.com/office/drawing/2014/main" id="{FA478317-E98C-5C4D-8ED4-27BAFC60FBB0}"/>
              </a:ext>
            </a:extLst>
          </p:cNvPr>
          <p:cNvSpPr txBox="1">
            <a:spLocks/>
          </p:cNvSpPr>
          <p:nvPr/>
        </p:nvSpPr>
        <p:spPr>
          <a:xfrm>
            <a:off x="9876712" y="6339840"/>
            <a:ext cx="1255776" cy="508922"/>
          </a:xfrm>
          <a:prstGeom prst="rect">
            <a:avLst/>
          </a:prstGeom>
        </p:spPr>
        <p:txBody>
          <a:bodyPr vert="horz" wrap="square" lIns="0" tIns="0" rIns="0" bIns="341376" rtlCol="0" anchor="t" anchorCtr="0">
            <a:spAutoFit/>
          </a:bodyPr>
          <a:lstStyle>
            <a:defPPr>
              <a:defRPr lang="en-US"/>
            </a:defPPr>
            <a:lvl1pPr marL="0" algn="r" defTabSz="685800" rtl="0" eaLnBrk="1" latinLnBrk="0" hangingPunct="1">
              <a:lnSpc>
                <a:spcPct val="100000"/>
              </a:lnSpc>
              <a:defRPr sz="800" b="0" i="0" kern="1200">
                <a:solidFill>
                  <a:srgbClr val="898989"/>
                </a:solidFill>
                <a:latin typeface="Helvetica Regular" pitchFamily="2"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DB7B64D7-70E9-C546-AE78-4C392EDC5411}" type="datetime4">
              <a:rPr lang="en-US" sz="1067" smtClean="0">
                <a:solidFill>
                  <a:schemeClr val="bg1"/>
                </a:solidFill>
              </a:rPr>
              <a:pPr/>
              <a:t>August 21, 2026</a:t>
            </a:fld>
            <a:endParaRPr lang="en-US" sz="1067" dirty="0">
              <a:solidFill>
                <a:schemeClr val="bg1"/>
              </a:solidFill>
            </a:endParaRPr>
          </a:p>
        </p:txBody>
      </p:sp>
      <p:sp>
        <p:nvSpPr>
          <p:cNvPr id="11" name="Slide Number Placeholder">
            <a:extLst>
              <a:ext uri="{FF2B5EF4-FFF2-40B4-BE49-F238E27FC236}">
                <a16:creationId xmlns:a16="http://schemas.microsoft.com/office/drawing/2014/main" id="{DA79644A-3B18-374D-AEC4-AF294BA47711}"/>
              </a:ext>
            </a:extLst>
          </p:cNvPr>
          <p:cNvSpPr txBox="1">
            <a:spLocks/>
          </p:cNvSpPr>
          <p:nvPr/>
        </p:nvSpPr>
        <p:spPr>
          <a:xfrm>
            <a:off x="11582400" y="6339840"/>
            <a:ext cx="609600" cy="508922"/>
          </a:xfrm>
          <a:prstGeom prst="rect">
            <a:avLst/>
          </a:prstGeom>
        </p:spPr>
        <p:txBody>
          <a:bodyPr vert="horz" wrap="square" lIns="0" tIns="0" rIns="0" bIns="341376" rtlCol="0" anchor="t" anchorCtr="0">
            <a:spAutoFit/>
          </a:bodyPr>
          <a:lstStyle>
            <a:defPPr>
              <a:defRPr lang="en-US"/>
            </a:defPPr>
            <a:lvl1pPr marL="0" algn="l" defTabSz="685800" rtl="0" eaLnBrk="1" latinLnBrk="0" hangingPunct="1">
              <a:lnSpc>
                <a:spcPct val="100000"/>
              </a:lnSpc>
              <a:defRPr sz="800" b="0" i="0" kern="1200">
                <a:solidFill>
                  <a:srgbClr val="898989"/>
                </a:solidFill>
                <a:latin typeface="Helvetica Regular" pitchFamily="2"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B6238B5B-F19C-E947-A0BC-87BD7983F871}" type="slidenum">
              <a:rPr lang="en-US" sz="1067" smtClean="0">
                <a:solidFill>
                  <a:schemeClr val="bg1"/>
                </a:solidFill>
              </a:rPr>
              <a:pPr/>
              <a:t>‹#›</a:t>
            </a:fld>
            <a:endParaRPr lang="en-US" sz="1067" dirty="0">
              <a:solidFill>
                <a:schemeClr val="bg1"/>
              </a:solidFill>
            </a:endParaRPr>
          </a:p>
        </p:txBody>
      </p:sp>
      <p:sp>
        <p:nvSpPr>
          <p:cNvPr id="12" name="Text Placeholder-left">
            <a:extLst>
              <a:ext uri="{FF2B5EF4-FFF2-40B4-BE49-F238E27FC236}">
                <a16:creationId xmlns:a16="http://schemas.microsoft.com/office/drawing/2014/main" id="{23F08363-883B-8749-9AEA-BC16C3EB8CE3}"/>
              </a:ext>
            </a:extLst>
          </p:cNvPr>
          <p:cNvSpPr txBox="1">
            <a:spLocks/>
          </p:cNvSpPr>
          <p:nvPr/>
        </p:nvSpPr>
        <p:spPr>
          <a:xfrm>
            <a:off x="1463040" y="6364225"/>
            <a:ext cx="3535680" cy="493340"/>
          </a:xfrm>
          <a:prstGeom prst="rect">
            <a:avLst/>
          </a:prstGeom>
        </p:spPr>
        <p:txBody>
          <a:bodyPr wrap="square" lIns="0" tIns="0" rIns="0" bIns="341376">
            <a:spAutoFit/>
          </a:bodyPr>
          <a:lstStyle>
            <a:lvl1pPr marL="0" indent="0" algn="r" defTabSz="685800" rtl="0" eaLnBrk="1" latinLnBrk="0" hangingPunct="1">
              <a:lnSpc>
                <a:spcPct val="90000"/>
              </a:lnSpc>
              <a:spcBef>
                <a:spcPts val="750"/>
              </a:spcBef>
              <a:buFontTx/>
              <a:buNone/>
              <a:defRPr sz="800" kern="1200">
                <a:solidFill>
                  <a:srgbClr val="898989"/>
                </a:solidFill>
                <a:latin typeface="Helvetica" pitchFamily="2" charset="0"/>
                <a:ea typeface="+mn-ea"/>
                <a:cs typeface="+mn-cs"/>
              </a:defRPr>
            </a:lvl1pPr>
            <a:lvl2pPr marL="342900" indent="0" algn="l" defTabSz="685800" rtl="0" eaLnBrk="1" latinLnBrk="0" hangingPunct="1">
              <a:lnSpc>
                <a:spcPct val="100000"/>
              </a:lnSpc>
              <a:spcBef>
                <a:spcPts val="375"/>
              </a:spcBef>
              <a:buFontTx/>
              <a:buNone/>
              <a:defRPr sz="800" kern="1200">
                <a:solidFill>
                  <a:srgbClr val="58595B"/>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800" b="1" i="0" kern="1200">
                <a:solidFill>
                  <a:srgbClr val="58595B"/>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sz="1067" b="0" i="0" dirty="0">
                <a:solidFill>
                  <a:schemeClr val="bg1"/>
                </a:solidFill>
                <a:latin typeface="Helvetica Regular" pitchFamily="2" charset="0"/>
              </a:rPr>
              <a:t>Department Name (edit in Slide Master)</a:t>
            </a:r>
          </a:p>
        </p:txBody>
      </p:sp>
      <p:sp>
        <p:nvSpPr>
          <p:cNvPr id="13" name="Text Placeholder-middle">
            <a:extLst>
              <a:ext uri="{FF2B5EF4-FFF2-40B4-BE49-F238E27FC236}">
                <a16:creationId xmlns:a16="http://schemas.microsoft.com/office/drawing/2014/main" id="{71380050-84F1-D143-BCF2-F067E310EFE8}"/>
              </a:ext>
            </a:extLst>
          </p:cNvPr>
          <p:cNvSpPr txBox="1">
            <a:spLocks/>
          </p:cNvSpPr>
          <p:nvPr/>
        </p:nvSpPr>
        <p:spPr>
          <a:xfrm>
            <a:off x="5120640" y="6364225"/>
            <a:ext cx="4632960" cy="493340"/>
          </a:xfrm>
          <a:prstGeom prst="rect">
            <a:avLst/>
          </a:prstGeom>
        </p:spPr>
        <p:txBody>
          <a:bodyPr wrap="square" lIns="0" tIns="0" rIns="0" bIns="341376">
            <a:spAutoFit/>
          </a:bodyPr>
          <a:lstStyle>
            <a:lvl1pPr marL="0" indent="0" algn="ctr" defTabSz="685800" rtl="0" eaLnBrk="1" latinLnBrk="0" hangingPunct="1">
              <a:lnSpc>
                <a:spcPct val="90000"/>
              </a:lnSpc>
              <a:spcBef>
                <a:spcPts val="750"/>
              </a:spcBef>
              <a:buFontTx/>
              <a:buNone/>
              <a:defRPr sz="800" kern="1200">
                <a:solidFill>
                  <a:srgbClr val="898989"/>
                </a:solidFill>
                <a:latin typeface="Helvetica" pitchFamily="2" charset="0"/>
                <a:ea typeface="+mn-ea"/>
                <a:cs typeface="+mn-cs"/>
              </a:defRPr>
            </a:lvl1pPr>
            <a:lvl2pPr marL="342900" indent="0" algn="l" defTabSz="685800" rtl="0" eaLnBrk="1" latinLnBrk="0" hangingPunct="1">
              <a:lnSpc>
                <a:spcPct val="100000"/>
              </a:lnSpc>
              <a:spcBef>
                <a:spcPts val="375"/>
              </a:spcBef>
              <a:buFontTx/>
              <a:buNone/>
              <a:defRPr sz="800" kern="1200">
                <a:solidFill>
                  <a:srgbClr val="58595B"/>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800" b="1" i="0" kern="1200">
                <a:solidFill>
                  <a:srgbClr val="58595B"/>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sz="1067" b="0" i="0" dirty="0">
                <a:solidFill>
                  <a:schemeClr val="bg1"/>
                </a:solidFill>
                <a:latin typeface="Helvetica Regular" pitchFamily="2" charset="0"/>
              </a:rPr>
              <a:t>Presentation Title (edit in Slide Master)</a:t>
            </a:r>
          </a:p>
        </p:txBody>
      </p:sp>
    </p:spTree>
    <p:extLst>
      <p:ext uri="{BB962C8B-B14F-4D97-AF65-F5344CB8AC3E}">
        <p14:creationId xmlns:p14="http://schemas.microsoft.com/office/powerpoint/2010/main" val="249375260"/>
      </p:ext>
    </p:extLst>
  </p:cSld>
  <p:clrMap bg1="lt1" tx1="dk1" bg2="lt2" tx2="dk2" accent1="accent1" accent2="accent2" accent3="accent3" accent4="accent4" accent5="accent5" accent6="accent6" hlink="hlink" folHlink="folHlink"/>
  <p:sldLayoutIdLst>
    <p:sldLayoutId id="2147483701" r:id="rId1"/>
  </p:sldLayoutIdLst>
  <p:hf hdr="0" ftr="0"/>
  <p:txStyles>
    <p:titleStyle>
      <a:lvl1pPr algn="l" defTabSz="914377" rtl="0" eaLnBrk="1" latinLnBrk="0" hangingPunct="1">
        <a:lnSpc>
          <a:spcPct val="90000"/>
        </a:lnSpc>
        <a:spcBef>
          <a:spcPct val="0"/>
        </a:spcBef>
        <a:buNone/>
        <a:defRPr sz="3733" b="1" i="0" kern="1200">
          <a:solidFill>
            <a:srgbClr val="58595B"/>
          </a:solidFill>
          <a:latin typeface="Helvetica" pitchFamily="2" charset="0"/>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1867" kern="1200">
          <a:solidFill>
            <a:srgbClr val="58595B"/>
          </a:solidFill>
          <a:latin typeface="Helvetica" pitchFamily="2" charset="0"/>
          <a:ea typeface="+mn-ea"/>
          <a:cs typeface="+mn-cs"/>
        </a:defRPr>
      </a:lvl1pPr>
      <a:lvl2pPr marL="457189" indent="0" algn="l" defTabSz="914377" rtl="0" eaLnBrk="1" latinLnBrk="0" hangingPunct="1">
        <a:lnSpc>
          <a:spcPct val="100000"/>
        </a:lnSpc>
        <a:spcBef>
          <a:spcPts val="500"/>
        </a:spcBef>
        <a:buFontTx/>
        <a:buNone/>
        <a:defRPr sz="1867" kern="1200">
          <a:solidFill>
            <a:srgbClr val="58595B"/>
          </a:solidFill>
          <a:latin typeface="Helvetica" pitchFamily="2" charset="0"/>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1867" kern="1200">
          <a:solidFill>
            <a:srgbClr val="58595B"/>
          </a:solidFill>
          <a:latin typeface="Helvetica" pitchFamily="2" charset="0"/>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67" b="1" i="0" kern="1200">
          <a:solidFill>
            <a:srgbClr val="58595B"/>
          </a:solidFill>
          <a:latin typeface="Helvetica" pitchFamily="2" charset="0"/>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67" kern="1200">
          <a:solidFill>
            <a:srgbClr val="58595B"/>
          </a:solidFill>
          <a:latin typeface="Helvetica" pitchFamily="2"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 name="Brand logo">
            <a:extLst>
              <a:ext uri="{FF2B5EF4-FFF2-40B4-BE49-F238E27FC236}">
                <a16:creationId xmlns:a16="http://schemas.microsoft.com/office/drawing/2014/main" id="{B905BEBE-FC81-0D47-9AF4-9E3655228635}"/>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457201" y="6299713"/>
            <a:ext cx="564305" cy="182033"/>
          </a:xfrm>
          <a:prstGeom prst="rect">
            <a:avLst/>
          </a:prstGeom>
        </p:spPr>
      </p:pic>
      <p:sp>
        <p:nvSpPr>
          <p:cNvPr id="17" name="Header rule">
            <a:extLst>
              <a:ext uri="{FF2B5EF4-FFF2-40B4-BE49-F238E27FC236}">
                <a16:creationId xmlns:a16="http://schemas.microsoft.com/office/drawing/2014/main" id="{98E6E0B5-9270-574F-A10E-09DA8982DB02}"/>
              </a:ext>
            </a:extLst>
          </p:cNvPr>
          <p:cNvSpPr/>
          <p:nvPr/>
        </p:nvSpPr>
        <p:spPr>
          <a:xfrm>
            <a:off x="853440" y="1095523"/>
            <a:ext cx="10363200" cy="48768"/>
          </a:xfrm>
          <a:prstGeom prst="rect">
            <a:avLst/>
          </a:prstGeom>
          <a:solidFill>
            <a:srgbClr val="2774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1800" b="0" i="0" dirty="0">
              <a:latin typeface="Helvetica Regular" pitchFamily="2" charset="0"/>
            </a:endParaRPr>
          </a:p>
        </p:txBody>
      </p:sp>
      <p:sp>
        <p:nvSpPr>
          <p:cNvPr id="22" name="Title Placeholder">
            <a:extLst>
              <a:ext uri="{FF2B5EF4-FFF2-40B4-BE49-F238E27FC236}">
                <a16:creationId xmlns:a16="http://schemas.microsoft.com/office/drawing/2014/main" id="{7143B24C-1C3A-8E4C-BD32-A8A3EF401E90}"/>
              </a:ext>
            </a:extLst>
          </p:cNvPr>
          <p:cNvSpPr>
            <a:spLocks noGrp="1"/>
          </p:cNvSpPr>
          <p:nvPr>
            <p:ph type="title"/>
          </p:nvPr>
        </p:nvSpPr>
        <p:spPr>
          <a:xfrm>
            <a:off x="853439" y="489869"/>
            <a:ext cx="10363200" cy="519972"/>
          </a:xfrm>
          <a:prstGeom prst="rect">
            <a:avLst/>
          </a:prstGeom>
        </p:spPr>
        <p:txBody>
          <a:bodyPr vert="horz" wrap="square" lIns="0" tIns="0" rIns="0" bIns="0" rtlCol="0" anchor="b" anchorCtr="0">
            <a:spAutoFit/>
          </a:bodyPr>
          <a:lstStyle/>
          <a:p>
            <a:r>
              <a:rPr lang="en-US" dirty="0"/>
              <a:t>Click to edit Master title</a:t>
            </a:r>
          </a:p>
        </p:txBody>
      </p:sp>
      <p:sp>
        <p:nvSpPr>
          <p:cNvPr id="26" name="Date Placeholder">
            <a:extLst>
              <a:ext uri="{FF2B5EF4-FFF2-40B4-BE49-F238E27FC236}">
                <a16:creationId xmlns:a16="http://schemas.microsoft.com/office/drawing/2014/main" id="{8221B8DE-CEF2-934A-AC4E-99A13E490B7A}"/>
              </a:ext>
            </a:extLst>
          </p:cNvPr>
          <p:cNvSpPr>
            <a:spLocks noGrp="1"/>
          </p:cNvSpPr>
          <p:nvPr>
            <p:ph type="dt" sz="half" idx="2"/>
          </p:nvPr>
        </p:nvSpPr>
        <p:spPr>
          <a:xfrm>
            <a:off x="9876712" y="6339840"/>
            <a:ext cx="1255776" cy="422744"/>
          </a:xfrm>
          <a:prstGeom prst="rect">
            <a:avLst/>
          </a:prstGeom>
        </p:spPr>
        <p:txBody>
          <a:bodyPr vert="horz" wrap="square" lIns="0" tIns="0" rIns="0" bIns="256032" rtlCol="0" anchor="t" anchorCtr="0">
            <a:spAutoFit/>
          </a:bodyPr>
          <a:lstStyle>
            <a:lvl1pPr algn="r">
              <a:lnSpc>
                <a:spcPct val="100000"/>
              </a:lnSpc>
              <a:defRPr sz="1067" b="0" i="0">
                <a:solidFill>
                  <a:srgbClr val="898989"/>
                </a:solidFill>
                <a:latin typeface="Helvetica Regular" pitchFamily="2" charset="0"/>
              </a:defRPr>
            </a:lvl1pPr>
          </a:lstStyle>
          <a:p>
            <a:fld id="{8AAF88F5-F81A-EA4F-B066-7AE83AA4FAA9}" type="datetimeFigureOut">
              <a:rPr lang="en-US" smtClean="0"/>
              <a:t>8/21/26</a:t>
            </a:fld>
            <a:endParaRPr lang="en-US"/>
          </a:p>
        </p:txBody>
      </p:sp>
      <p:sp>
        <p:nvSpPr>
          <p:cNvPr id="27" name="Slide Number Placeholder">
            <a:extLst>
              <a:ext uri="{FF2B5EF4-FFF2-40B4-BE49-F238E27FC236}">
                <a16:creationId xmlns:a16="http://schemas.microsoft.com/office/drawing/2014/main" id="{BB99265C-2058-D148-A5A5-70540F68B968}"/>
              </a:ext>
            </a:extLst>
          </p:cNvPr>
          <p:cNvSpPr>
            <a:spLocks noGrp="1"/>
          </p:cNvSpPr>
          <p:nvPr>
            <p:ph type="sldNum" sz="quarter" idx="4"/>
          </p:nvPr>
        </p:nvSpPr>
        <p:spPr>
          <a:xfrm>
            <a:off x="11582400" y="6339840"/>
            <a:ext cx="609600" cy="422744"/>
          </a:xfrm>
          <a:prstGeom prst="rect">
            <a:avLst/>
          </a:prstGeom>
        </p:spPr>
        <p:txBody>
          <a:bodyPr vert="horz" wrap="square" lIns="0" tIns="0" rIns="0" bIns="256032" rtlCol="0" anchor="t" anchorCtr="0">
            <a:spAutoFit/>
          </a:bodyPr>
          <a:lstStyle>
            <a:lvl1pPr algn="l">
              <a:lnSpc>
                <a:spcPct val="100000"/>
              </a:lnSpc>
              <a:defRPr sz="1067" b="0" i="0">
                <a:solidFill>
                  <a:srgbClr val="898989"/>
                </a:solidFill>
                <a:latin typeface="Helvetica Regular" pitchFamily="2" charset="0"/>
              </a:defRPr>
            </a:lvl1pPr>
          </a:lstStyle>
          <a:p>
            <a:fld id="{F114CDC3-9E22-AF4C-8D2B-4B9CC09A5AA0}" type="slidenum">
              <a:rPr lang="en-US" smtClean="0"/>
              <a:t>‹#›</a:t>
            </a:fld>
            <a:endParaRPr lang="en-US"/>
          </a:p>
        </p:txBody>
      </p:sp>
      <p:sp>
        <p:nvSpPr>
          <p:cNvPr id="9" name="Text Placeholder-left">
            <a:extLst>
              <a:ext uri="{FF2B5EF4-FFF2-40B4-BE49-F238E27FC236}">
                <a16:creationId xmlns:a16="http://schemas.microsoft.com/office/drawing/2014/main" id="{780A88FB-C016-B145-BF42-9CAF49E61B24}"/>
              </a:ext>
            </a:extLst>
          </p:cNvPr>
          <p:cNvSpPr txBox="1">
            <a:spLocks/>
          </p:cNvSpPr>
          <p:nvPr/>
        </p:nvSpPr>
        <p:spPr>
          <a:xfrm>
            <a:off x="1463040" y="6364225"/>
            <a:ext cx="3535680" cy="493340"/>
          </a:xfrm>
          <a:prstGeom prst="rect">
            <a:avLst/>
          </a:prstGeom>
        </p:spPr>
        <p:txBody>
          <a:bodyPr wrap="square" lIns="0" tIns="0" rIns="0" bIns="341376">
            <a:spAutoFit/>
          </a:bodyPr>
          <a:lstStyle>
            <a:lvl1pPr marL="0" indent="0" algn="r" defTabSz="685800" rtl="0" eaLnBrk="1" latinLnBrk="0" hangingPunct="1">
              <a:lnSpc>
                <a:spcPct val="90000"/>
              </a:lnSpc>
              <a:spcBef>
                <a:spcPts val="750"/>
              </a:spcBef>
              <a:buFontTx/>
              <a:buNone/>
              <a:defRPr sz="800" kern="1200">
                <a:solidFill>
                  <a:srgbClr val="898989"/>
                </a:solidFill>
                <a:latin typeface="Helvetica" pitchFamily="2" charset="0"/>
                <a:ea typeface="+mn-ea"/>
                <a:cs typeface="+mn-cs"/>
              </a:defRPr>
            </a:lvl1pPr>
            <a:lvl2pPr marL="342900" indent="0" algn="l" defTabSz="685800" rtl="0" eaLnBrk="1" latinLnBrk="0" hangingPunct="1">
              <a:lnSpc>
                <a:spcPct val="100000"/>
              </a:lnSpc>
              <a:spcBef>
                <a:spcPts val="375"/>
              </a:spcBef>
              <a:buFontTx/>
              <a:buNone/>
              <a:defRPr sz="800" kern="1200">
                <a:solidFill>
                  <a:srgbClr val="58595B"/>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800" b="1" i="0" kern="1200">
                <a:solidFill>
                  <a:srgbClr val="58595B"/>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sz="1067" b="0" i="0" dirty="0">
                <a:latin typeface="Helvetica Regular" pitchFamily="2" charset="0"/>
              </a:rPr>
              <a:t>Department Name (edit in Slide Master)</a:t>
            </a:r>
          </a:p>
        </p:txBody>
      </p:sp>
      <p:sp>
        <p:nvSpPr>
          <p:cNvPr id="10" name="Text Placeholder-middle">
            <a:extLst>
              <a:ext uri="{FF2B5EF4-FFF2-40B4-BE49-F238E27FC236}">
                <a16:creationId xmlns:a16="http://schemas.microsoft.com/office/drawing/2014/main" id="{1D05E4E6-3004-4849-9241-63072375FC1B}"/>
              </a:ext>
            </a:extLst>
          </p:cNvPr>
          <p:cNvSpPr txBox="1">
            <a:spLocks/>
          </p:cNvSpPr>
          <p:nvPr/>
        </p:nvSpPr>
        <p:spPr>
          <a:xfrm>
            <a:off x="5120640" y="6364225"/>
            <a:ext cx="4632960" cy="493340"/>
          </a:xfrm>
          <a:prstGeom prst="rect">
            <a:avLst/>
          </a:prstGeom>
        </p:spPr>
        <p:txBody>
          <a:bodyPr wrap="square" lIns="0" tIns="0" rIns="0" bIns="341376">
            <a:spAutoFit/>
          </a:bodyPr>
          <a:lstStyle>
            <a:lvl1pPr marL="0" indent="0" algn="ctr" defTabSz="685800" rtl="0" eaLnBrk="1" latinLnBrk="0" hangingPunct="1">
              <a:lnSpc>
                <a:spcPct val="90000"/>
              </a:lnSpc>
              <a:spcBef>
                <a:spcPts val="750"/>
              </a:spcBef>
              <a:buFontTx/>
              <a:buNone/>
              <a:defRPr sz="800" kern="1200">
                <a:solidFill>
                  <a:srgbClr val="898989"/>
                </a:solidFill>
                <a:latin typeface="Helvetica" pitchFamily="2" charset="0"/>
                <a:ea typeface="+mn-ea"/>
                <a:cs typeface="+mn-cs"/>
              </a:defRPr>
            </a:lvl1pPr>
            <a:lvl2pPr marL="342900" indent="0" algn="l" defTabSz="685800" rtl="0" eaLnBrk="1" latinLnBrk="0" hangingPunct="1">
              <a:lnSpc>
                <a:spcPct val="100000"/>
              </a:lnSpc>
              <a:spcBef>
                <a:spcPts val="375"/>
              </a:spcBef>
              <a:buFontTx/>
              <a:buNone/>
              <a:defRPr sz="800" kern="1200">
                <a:solidFill>
                  <a:srgbClr val="58595B"/>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800" b="1" i="0" kern="1200">
                <a:solidFill>
                  <a:srgbClr val="58595B"/>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sz="1067" b="0" i="0" dirty="0">
                <a:latin typeface="Helvetica Regular" pitchFamily="2" charset="0"/>
              </a:rPr>
              <a:t>Presentation Title (edit in Slide Master)</a:t>
            </a:r>
          </a:p>
        </p:txBody>
      </p:sp>
      <p:sp>
        <p:nvSpPr>
          <p:cNvPr id="4" name="Text Placeholder 3">
            <a:extLst>
              <a:ext uri="{FF2B5EF4-FFF2-40B4-BE49-F238E27FC236}">
                <a16:creationId xmlns:a16="http://schemas.microsoft.com/office/drawing/2014/main" id="{883B9C53-1485-764E-86F1-EF642FC86547}"/>
              </a:ext>
            </a:extLst>
          </p:cNvPr>
          <p:cNvSpPr>
            <a:spLocks noGrp="1"/>
          </p:cNvSpPr>
          <p:nvPr>
            <p:ph type="body" idx="1"/>
          </p:nvPr>
        </p:nvSpPr>
        <p:spPr>
          <a:xfrm>
            <a:off x="1463041" y="1584961"/>
            <a:ext cx="9753599" cy="1567695"/>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02235096"/>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19" r:id="rId17"/>
  </p:sldLayoutIdLst>
  <p:txStyles>
    <p:titleStyle>
      <a:lvl1pPr algn="l" defTabSz="914377" rtl="0" eaLnBrk="1" latinLnBrk="0" hangingPunct="1">
        <a:lnSpc>
          <a:spcPct val="90000"/>
        </a:lnSpc>
        <a:spcBef>
          <a:spcPct val="0"/>
        </a:spcBef>
        <a:buNone/>
        <a:defRPr sz="3733" b="1" i="0" kern="1200" baseline="0">
          <a:solidFill>
            <a:srgbClr val="58595B"/>
          </a:solidFill>
          <a:latin typeface="Helvetica" pitchFamily="2" charset="0"/>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1867" b="0" kern="1200">
          <a:solidFill>
            <a:srgbClr val="58595B"/>
          </a:solidFill>
          <a:latin typeface="+mn-lt"/>
          <a:ea typeface="+mn-ea"/>
          <a:cs typeface="+mn-cs"/>
        </a:defRPr>
      </a:lvl1pPr>
      <a:lvl2pPr marL="597393" indent="-231642" algn="l" defTabSz="914377" rtl="0" eaLnBrk="1" latinLnBrk="0" hangingPunct="1">
        <a:lnSpc>
          <a:spcPct val="90000"/>
        </a:lnSpc>
        <a:spcBef>
          <a:spcPts val="500"/>
        </a:spcBef>
        <a:spcAft>
          <a:spcPts val="0"/>
        </a:spcAft>
        <a:buFont typeface="Arial" panose="020B0604020202020204" pitchFamily="34" charset="0"/>
        <a:buChar char="•"/>
        <a:defRPr sz="1867" b="0" i="0" kern="1200" baseline="0">
          <a:solidFill>
            <a:srgbClr val="58595B"/>
          </a:solidFill>
          <a:latin typeface="+mn-lt"/>
          <a:ea typeface="+mn-ea"/>
          <a:cs typeface="+mn-cs"/>
        </a:defRPr>
      </a:lvl2pPr>
      <a:lvl3pPr marL="963144" indent="-231642" algn="l" defTabSz="914377" rtl="0" eaLnBrk="1" latinLnBrk="0" hangingPunct="1">
        <a:lnSpc>
          <a:spcPct val="90000"/>
        </a:lnSpc>
        <a:spcBef>
          <a:spcPts val="500"/>
        </a:spcBef>
        <a:spcAft>
          <a:spcPts val="0"/>
        </a:spcAft>
        <a:buFont typeface="Arial" panose="020B0604020202020204" pitchFamily="34" charset="0"/>
        <a:buChar char="•"/>
        <a:defRPr sz="1867" b="0" kern="1200">
          <a:solidFill>
            <a:srgbClr val="58595B"/>
          </a:solidFill>
          <a:latin typeface="+mn-lt"/>
          <a:ea typeface="+mn-ea"/>
          <a:cs typeface="+mn-cs"/>
        </a:defRPr>
      </a:lvl3pPr>
      <a:lvl4pPr marL="1328895" indent="-231642" algn="l" defTabSz="914377" rtl="0" eaLnBrk="1" latinLnBrk="0" hangingPunct="1">
        <a:lnSpc>
          <a:spcPct val="90000"/>
        </a:lnSpc>
        <a:spcBef>
          <a:spcPts val="500"/>
        </a:spcBef>
        <a:spcAft>
          <a:spcPts val="0"/>
        </a:spcAft>
        <a:buFont typeface="Arial" panose="020B0604020202020204" pitchFamily="34" charset="0"/>
        <a:buChar char="•"/>
        <a:defRPr sz="1867" b="0" i="0" kern="1200">
          <a:solidFill>
            <a:srgbClr val="58595B"/>
          </a:solidFill>
          <a:latin typeface="+mn-lt"/>
          <a:ea typeface="+mn-ea"/>
          <a:cs typeface="+mn-cs"/>
        </a:defRPr>
      </a:lvl4pPr>
      <a:lvl5pPr marL="1694646" indent="-231642" algn="l" defTabSz="914377" rtl="0" eaLnBrk="1" latinLnBrk="0" hangingPunct="1">
        <a:lnSpc>
          <a:spcPct val="90000"/>
        </a:lnSpc>
        <a:spcBef>
          <a:spcPts val="500"/>
        </a:spcBef>
        <a:spcAft>
          <a:spcPts val="0"/>
        </a:spcAft>
        <a:buFont typeface="Arial" panose="020B0604020202020204" pitchFamily="34" charset="0"/>
        <a:buChar char="•"/>
        <a:defRPr sz="1867" b="0" kern="1200">
          <a:solidFill>
            <a:srgbClr val="58595B"/>
          </a:solidFill>
          <a:latin typeface="+mn-lt"/>
          <a:ea typeface="+mn-ea"/>
          <a:cs typeface="+mn-cs"/>
        </a:defRPr>
      </a:lvl5pPr>
      <a:lvl6pPr marL="838179" indent="-868658" algn="l" defTabSz="914377" rtl="0" eaLnBrk="1" latinLnBrk="0" hangingPunct="1">
        <a:lnSpc>
          <a:spcPct val="90000"/>
        </a:lnSpc>
        <a:spcBef>
          <a:spcPts val="0"/>
        </a:spcBef>
        <a:spcAft>
          <a:spcPts val="800"/>
        </a:spcAft>
        <a:buFont typeface="Arial" panose="020B0604020202020204" pitchFamily="34" charset="0"/>
        <a:buNone/>
        <a:defRPr sz="133" kern="1200">
          <a:solidFill>
            <a:schemeClr val="tx1"/>
          </a:solidFill>
          <a:latin typeface="+mn-lt"/>
          <a:ea typeface="+mn-ea"/>
          <a:cs typeface="+mn-cs"/>
        </a:defRPr>
      </a:lvl6pPr>
      <a:lvl7pPr marL="743693" indent="-259074" algn="l" defTabSz="914377" rtl="0" eaLnBrk="1" latinLnBrk="0" hangingPunct="1">
        <a:lnSpc>
          <a:spcPct val="90000"/>
        </a:lnSpc>
        <a:spcBef>
          <a:spcPts val="0"/>
        </a:spcBef>
        <a:spcAft>
          <a:spcPts val="800"/>
        </a:spcAft>
        <a:buFont typeface="Arial" panose="020B0604020202020204" pitchFamily="34" charset="0"/>
        <a:buChar char="•"/>
        <a:defRPr sz="7200" kern="1200">
          <a:solidFill>
            <a:schemeClr val="tx1"/>
          </a:solidFill>
          <a:latin typeface="+mn-lt"/>
          <a:ea typeface="+mn-ea"/>
          <a:cs typeface="+mn-cs"/>
        </a:defRPr>
      </a:lvl7pPr>
      <a:lvl8pPr marL="365751" indent="-228594" algn="l" defTabSz="914377" rtl="0" eaLnBrk="1" latinLnBrk="0" hangingPunct="1">
        <a:lnSpc>
          <a:spcPct val="90000"/>
        </a:lnSpc>
        <a:spcBef>
          <a:spcPts val="0"/>
        </a:spcBef>
        <a:spcAft>
          <a:spcPts val="800"/>
        </a:spcAft>
        <a:buFont typeface="Arial" panose="020B0604020202020204" pitchFamily="34" charset="0"/>
        <a:buChar char="•"/>
        <a:defRPr sz="133"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5533"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00578B"/>
            </a:gs>
            <a:gs pos="100000">
              <a:srgbClr val="2774AE"/>
            </a:gs>
          </a:gsLst>
          <a:lin ang="0" scaled="0"/>
        </a:gradFill>
        <a:effectLst/>
      </p:bgPr>
    </p:bg>
    <p:spTree>
      <p:nvGrpSpPr>
        <p:cNvPr id="1" name=""/>
        <p:cNvGrpSpPr/>
        <p:nvPr/>
      </p:nvGrpSpPr>
      <p:grpSpPr>
        <a:xfrm>
          <a:off x="0" y="0"/>
          <a:ext cx="0" cy="0"/>
          <a:chOff x="0" y="0"/>
          <a:chExt cx="0" cy="0"/>
        </a:xfrm>
      </p:grpSpPr>
      <p:sp useBgFill="1">
        <p:nvSpPr>
          <p:cNvPr id="2" name="Rectangle 1">
            <a:extLst>
              <a:ext uri="{FF2B5EF4-FFF2-40B4-BE49-F238E27FC236}">
                <a16:creationId xmlns:a16="http://schemas.microsoft.com/office/drawing/2014/main" id="{37C7160C-D279-C84E-A714-5CF37C5CC49F}"/>
              </a:ext>
            </a:extLst>
          </p:cNvPr>
          <p:cNvSpPr/>
          <p:nvPr/>
        </p:nvSpPr>
        <p:spPr>
          <a:xfrm>
            <a:off x="0" y="1"/>
            <a:ext cx="12192000" cy="68486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Helvetica Regular" pitchFamily="2" charset="0"/>
            </a:endParaRPr>
          </a:p>
        </p:txBody>
      </p:sp>
      <p:graphicFrame>
        <p:nvGraphicFramePr>
          <p:cNvPr id="15" name="Table 14" hidden="1">
            <a:extLst>
              <a:ext uri="{FF2B5EF4-FFF2-40B4-BE49-F238E27FC236}">
                <a16:creationId xmlns:a16="http://schemas.microsoft.com/office/drawing/2014/main" id="{2684D85E-2681-5C44-AFBC-F0E79677A166}"/>
              </a:ext>
            </a:extLst>
          </p:cNvPr>
          <p:cNvGraphicFramePr>
            <a:graphicFrameLocks noGrp="1"/>
          </p:cNvGraphicFramePr>
          <p:nvPr>
            <p:extLst>
              <p:ext uri="{D42A27DB-BD31-4B8C-83A1-F6EECF244321}">
                <p14:modId xmlns:p14="http://schemas.microsoft.com/office/powerpoint/2010/main" val="1915787603"/>
              </p:ext>
            </p:extLst>
          </p:nvPr>
        </p:nvGraphicFramePr>
        <p:xfrm>
          <a:off x="914400" y="475565"/>
          <a:ext cx="10363200" cy="610852"/>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610852">
                <a:tc>
                  <a:txBody>
                    <a:bodyPr/>
                    <a:lstStyle/>
                    <a:p>
                      <a:pPr>
                        <a:lnSpc>
                          <a:spcPct val="100000"/>
                        </a:lnSpc>
                      </a:pPr>
                      <a:r>
                        <a:rPr lang="en-US" sz="3700" b="0" i="0" dirty="0">
                          <a:ln>
                            <a:noFill/>
                          </a:ln>
                          <a:solidFill>
                            <a:srgbClr val="58595B"/>
                          </a:solidFill>
                          <a:latin typeface="Helvetica Regular" pitchFamily="2" charset="0"/>
                          <a:cs typeface="Arial" panose="020B0604020202020204" pitchFamily="34" charset="0"/>
                        </a:rPr>
                        <a:t>Preferred Header Size</a:t>
                      </a:r>
                      <a:endParaRPr lang="en-US" sz="3700" b="0" i="0" dirty="0">
                        <a:ln>
                          <a:noFill/>
                        </a:ln>
                        <a:latin typeface="Helvetica Regular" pitchFamily="2" charset="0"/>
                      </a:endParaRPr>
                    </a:p>
                  </a:txBody>
                  <a:tcPr marL="0" marR="0" marT="0" marB="24384">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pic>
        <p:nvPicPr>
          <p:cNvPr id="9" name="brand logo-white">
            <a:extLst>
              <a:ext uri="{FF2B5EF4-FFF2-40B4-BE49-F238E27FC236}">
                <a16:creationId xmlns:a16="http://schemas.microsoft.com/office/drawing/2014/main" id="{51676347-45D6-CD47-AAC8-2B1B3581537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57201" y="6303434"/>
            <a:ext cx="564305" cy="182033"/>
          </a:xfrm>
          <a:prstGeom prst="rect">
            <a:avLst/>
          </a:prstGeom>
        </p:spPr>
      </p:pic>
      <p:sp>
        <p:nvSpPr>
          <p:cNvPr id="10" name="Date Placeholder">
            <a:extLst>
              <a:ext uri="{FF2B5EF4-FFF2-40B4-BE49-F238E27FC236}">
                <a16:creationId xmlns:a16="http://schemas.microsoft.com/office/drawing/2014/main" id="{FA478317-E98C-5C4D-8ED4-27BAFC60FBB0}"/>
              </a:ext>
            </a:extLst>
          </p:cNvPr>
          <p:cNvSpPr txBox="1">
            <a:spLocks/>
          </p:cNvSpPr>
          <p:nvPr/>
        </p:nvSpPr>
        <p:spPr>
          <a:xfrm>
            <a:off x="9876712" y="6339840"/>
            <a:ext cx="1255776" cy="508922"/>
          </a:xfrm>
          <a:prstGeom prst="rect">
            <a:avLst/>
          </a:prstGeom>
        </p:spPr>
        <p:txBody>
          <a:bodyPr vert="horz" wrap="square" lIns="0" tIns="0" rIns="0" bIns="341376" rtlCol="0" anchor="t" anchorCtr="0">
            <a:spAutoFit/>
          </a:bodyPr>
          <a:lstStyle>
            <a:defPPr>
              <a:defRPr lang="en-US"/>
            </a:defPPr>
            <a:lvl1pPr marL="0" algn="r" defTabSz="685800" rtl="0" eaLnBrk="1" latinLnBrk="0" hangingPunct="1">
              <a:lnSpc>
                <a:spcPct val="100000"/>
              </a:lnSpc>
              <a:defRPr sz="800" b="0" i="0" kern="1200">
                <a:solidFill>
                  <a:srgbClr val="898989"/>
                </a:solidFill>
                <a:latin typeface="Helvetica Regular" pitchFamily="2"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DB7B64D7-70E9-C546-AE78-4C392EDC5411}" type="datetime4">
              <a:rPr lang="en-US" sz="1067" smtClean="0">
                <a:solidFill>
                  <a:schemeClr val="bg1"/>
                </a:solidFill>
              </a:rPr>
              <a:pPr/>
              <a:t>August 21, 2026</a:t>
            </a:fld>
            <a:endParaRPr lang="en-US" sz="1067" dirty="0">
              <a:solidFill>
                <a:schemeClr val="bg1"/>
              </a:solidFill>
            </a:endParaRPr>
          </a:p>
        </p:txBody>
      </p:sp>
      <p:sp>
        <p:nvSpPr>
          <p:cNvPr id="11" name="Slide Number Placeholder">
            <a:extLst>
              <a:ext uri="{FF2B5EF4-FFF2-40B4-BE49-F238E27FC236}">
                <a16:creationId xmlns:a16="http://schemas.microsoft.com/office/drawing/2014/main" id="{DA79644A-3B18-374D-AEC4-AF294BA47711}"/>
              </a:ext>
            </a:extLst>
          </p:cNvPr>
          <p:cNvSpPr txBox="1">
            <a:spLocks/>
          </p:cNvSpPr>
          <p:nvPr/>
        </p:nvSpPr>
        <p:spPr>
          <a:xfrm>
            <a:off x="11582400" y="6339840"/>
            <a:ext cx="609600" cy="508922"/>
          </a:xfrm>
          <a:prstGeom prst="rect">
            <a:avLst/>
          </a:prstGeom>
        </p:spPr>
        <p:txBody>
          <a:bodyPr vert="horz" wrap="square" lIns="0" tIns="0" rIns="0" bIns="341376" rtlCol="0" anchor="t" anchorCtr="0">
            <a:spAutoFit/>
          </a:bodyPr>
          <a:lstStyle>
            <a:defPPr>
              <a:defRPr lang="en-US"/>
            </a:defPPr>
            <a:lvl1pPr marL="0" algn="l" defTabSz="685800" rtl="0" eaLnBrk="1" latinLnBrk="0" hangingPunct="1">
              <a:lnSpc>
                <a:spcPct val="100000"/>
              </a:lnSpc>
              <a:defRPr sz="800" b="0" i="0" kern="1200">
                <a:solidFill>
                  <a:srgbClr val="898989"/>
                </a:solidFill>
                <a:latin typeface="Helvetica Regular" pitchFamily="2"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B6238B5B-F19C-E947-A0BC-87BD7983F871}" type="slidenum">
              <a:rPr lang="en-US" sz="1067" smtClean="0">
                <a:solidFill>
                  <a:schemeClr val="bg1"/>
                </a:solidFill>
              </a:rPr>
              <a:pPr/>
              <a:t>‹#›</a:t>
            </a:fld>
            <a:endParaRPr lang="en-US" sz="1067" dirty="0">
              <a:solidFill>
                <a:schemeClr val="bg1"/>
              </a:solidFill>
            </a:endParaRPr>
          </a:p>
        </p:txBody>
      </p:sp>
      <p:sp>
        <p:nvSpPr>
          <p:cNvPr id="12" name="Text Placeholder-left">
            <a:extLst>
              <a:ext uri="{FF2B5EF4-FFF2-40B4-BE49-F238E27FC236}">
                <a16:creationId xmlns:a16="http://schemas.microsoft.com/office/drawing/2014/main" id="{23F08363-883B-8749-9AEA-BC16C3EB8CE3}"/>
              </a:ext>
            </a:extLst>
          </p:cNvPr>
          <p:cNvSpPr txBox="1">
            <a:spLocks/>
          </p:cNvSpPr>
          <p:nvPr/>
        </p:nvSpPr>
        <p:spPr>
          <a:xfrm>
            <a:off x="1463040" y="6364225"/>
            <a:ext cx="3535680" cy="493340"/>
          </a:xfrm>
          <a:prstGeom prst="rect">
            <a:avLst/>
          </a:prstGeom>
        </p:spPr>
        <p:txBody>
          <a:bodyPr wrap="square" lIns="0" tIns="0" rIns="0" bIns="341376">
            <a:spAutoFit/>
          </a:bodyPr>
          <a:lstStyle>
            <a:lvl1pPr marL="0" indent="0" algn="r" defTabSz="685800" rtl="0" eaLnBrk="1" latinLnBrk="0" hangingPunct="1">
              <a:lnSpc>
                <a:spcPct val="90000"/>
              </a:lnSpc>
              <a:spcBef>
                <a:spcPts val="750"/>
              </a:spcBef>
              <a:buFontTx/>
              <a:buNone/>
              <a:defRPr sz="800" kern="1200">
                <a:solidFill>
                  <a:srgbClr val="898989"/>
                </a:solidFill>
                <a:latin typeface="Helvetica" pitchFamily="2" charset="0"/>
                <a:ea typeface="+mn-ea"/>
                <a:cs typeface="+mn-cs"/>
              </a:defRPr>
            </a:lvl1pPr>
            <a:lvl2pPr marL="342900" indent="0" algn="l" defTabSz="685800" rtl="0" eaLnBrk="1" latinLnBrk="0" hangingPunct="1">
              <a:lnSpc>
                <a:spcPct val="100000"/>
              </a:lnSpc>
              <a:spcBef>
                <a:spcPts val="375"/>
              </a:spcBef>
              <a:buFontTx/>
              <a:buNone/>
              <a:defRPr sz="800" kern="1200">
                <a:solidFill>
                  <a:srgbClr val="58595B"/>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800" b="1" i="0" kern="1200">
                <a:solidFill>
                  <a:srgbClr val="58595B"/>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sz="1067" b="0" i="0" dirty="0">
                <a:solidFill>
                  <a:schemeClr val="bg1"/>
                </a:solidFill>
                <a:latin typeface="Helvetica Regular" pitchFamily="2" charset="0"/>
              </a:rPr>
              <a:t>Department Name (edit in Slide Master)</a:t>
            </a:r>
          </a:p>
        </p:txBody>
      </p:sp>
      <p:sp>
        <p:nvSpPr>
          <p:cNvPr id="13" name="Text Placeholder-middle">
            <a:extLst>
              <a:ext uri="{FF2B5EF4-FFF2-40B4-BE49-F238E27FC236}">
                <a16:creationId xmlns:a16="http://schemas.microsoft.com/office/drawing/2014/main" id="{71380050-84F1-D143-BCF2-F067E310EFE8}"/>
              </a:ext>
            </a:extLst>
          </p:cNvPr>
          <p:cNvSpPr txBox="1">
            <a:spLocks/>
          </p:cNvSpPr>
          <p:nvPr/>
        </p:nvSpPr>
        <p:spPr>
          <a:xfrm>
            <a:off x="5120640" y="6364225"/>
            <a:ext cx="4632960" cy="493340"/>
          </a:xfrm>
          <a:prstGeom prst="rect">
            <a:avLst/>
          </a:prstGeom>
        </p:spPr>
        <p:txBody>
          <a:bodyPr wrap="square" lIns="0" tIns="0" rIns="0" bIns="341376">
            <a:spAutoFit/>
          </a:bodyPr>
          <a:lstStyle>
            <a:lvl1pPr marL="0" indent="0" algn="ctr" defTabSz="685800" rtl="0" eaLnBrk="1" latinLnBrk="0" hangingPunct="1">
              <a:lnSpc>
                <a:spcPct val="90000"/>
              </a:lnSpc>
              <a:spcBef>
                <a:spcPts val="750"/>
              </a:spcBef>
              <a:buFontTx/>
              <a:buNone/>
              <a:defRPr sz="800" kern="1200">
                <a:solidFill>
                  <a:srgbClr val="898989"/>
                </a:solidFill>
                <a:latin typeface="Helvetica" pitchFamily="2" charset="0"/>
                <a:ea typeface="+mn-ea"/>
                <a:cs typeface="+mn-cs"/>
              </a:defRPr>
            </a:lvl1pPr>
            <a:lvl2pPr marL="342900" indent="0" algn="l" defTabSz="685800" rtl="0" eaLnBrk="1" latinLnBrk="0" hangingPunct="1">
              <a:lnSpc>
                <a:spcPct val="100000"/>
              </a:lnSpc>
              <a:spcBef>
                <a:spcPts val="375"/>
              </a:spcBef>
              <a:buFontTx/>
              <a:buNone/>
              <a:defRPr sz="800" kern="1200">
                <a:solidFill>
                  <a:srgbClr val="58595B"/>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800" b="1" i="0" kern="1200">
                <a:solidFill>
                  <a:srgbClr val="58595B"/>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sz="1067" b="0" i="0" dirty="0">
                <a:solidFill>
                  <a:schemeClr val="bg1"/>
                </a:solidFill>
                <a:latin typeface="Helvetica Regular" pitchFamily="2" charset="0"/>
              </a:rPr>
              <a:t>Presentation Title (edit in Slide Master)</a:t>
            </a:r>
          </a:p>
        </p:txBody>
      </p:sp>
    </p:spTree>
    <p:extLst>
      <p:ext uri="{BB962C8B-B14F-4D97-AF65-F5344CB8AC3E}">
        <p14:creationId xmlns:p14="http://schemas.microsoft.com/office/powerpoint/2010/main" val="3056325797"/>
      </p:ext>
    </p:extLst>
  </p:cSld>
  <p:clrMap bg1="lt1" tx1="dk1" bg2="lt2" tx2="dk2" accent1="accent1" accent2="accent2" accent3="accent3" accent4="accent4" accent5="accent5" accent6="accent6" hlink="hlink" folHlink="folHlink"/>
  <p:sldLayoutIdLst>
    <p:sldLayoutId id="2147483721" r:id="rId1"/>
  </p:sldLayoutIdLst>
  <p:hf hdr="0" ftr="0"/>
  <p:txStyles>
    <p:titleStyle>
      <a:lvl1pPr algn="l" defTabSz="914377" rtl="0" eaLnBrk="1" latinLnBrk="0" hangingPunct="1">
        <a:lnSpc>
          <a:spcPct val="90000"/>
        </a:lnSpc>
        <a:spcBef>
          <a:spcPct val="0"/>
        </a:spcBef>
        <a:buNone/>
        <a:defRPr sz="3733" b="1" i="0" kern="1200">
          <a:solidFill>
            <a:srgbClr val="58595B"/>
          </a:solidFill>
          <a:latin typeface="Helvetica" pitchFamily="2" charset="0"/>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1867" kern="1200">
          <a:solidFill>
            <a:srgbClr val="58595B"/>
          </a:solidFill>
          <a:latin typeface="Helvetica" pitchFamily="2" charset="0"/>
          <a:ea typeface="+mn-ea"/>
          <a:cs typeface="+mn-cs"/>
        </a:defRPr>
      </a:lvl1pPr>
      <a:lvl2pPr marL="457189" indent="0" algn="l" defTabSz="914377" rtl="0" eaLnBrk="1" latinLnBrk="0" hangingPunct="1">
        <a:lnSpc>
          <a:spcPct val="100000"/>
        </a:lnSpc>
        <a:spcBef>
          <a:spcPts val="500"/>
        </a:spcBef>
        <a:buFontTx/>
        <a:buNone/>
        <a:defRPr sz="1867" kern="1200">
          <a:solidFill>
            <a:srgbClr val="58595B"/>
          </a:solidFill>
          <a:latin typeface="Helvetica" pitchFamily="2" charset="0"/>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1867" kern="1200">
          <a:solidFill>
            <a:srgbClr val="58595B"/>
          </a:solidFill>
          <a:latin typeface="Helvetica" pitchFamily="2" charset="0"/>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67" b="1" i="0" kern="1200">
          <a:solidFill>
            <a:srgbClr val="58595B"/>
          </a:solidFill>
          <a:latin typeface="Helvetica" pitchFamily="2" charset="0"/>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67" kern="1200">
          <a:solidFill>
            <a:srgbClr val="58595B"/>
          </a:solidFill>
          <a:latin typeface="Helvetica" pitchFamily="2"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 name="Brand logo">
            <a:extLst>
              <a:ext uri="{FF2B5EF4-FFF2-40B4-BE49-F238E27FC236}">
                <a16:creationId xmlns:a16="http://schemas.microsoft.com/office/drawing/2014/main" id="{B905BEBE-FC81-0D47-9AF4-9E3655228635}"/>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457201" y="6299713"/>
            <a:ext cx="564305" cy="182033"/>
          </a:xfrm>
          <a:prstGeom prst="rect">
            <a:avLst/>
          </a:prstGeom>
        </p:spPr>
      </p:pic>
      <p:sp>
        <p:nvSpPr>
          <p:cNvPr id="17" name="Header rule">
            <a:extLst>
              <a:ext uri="{FF2B5EF4-FFF2-40B4-BE49-F238E27FC236}">
                <a16:creationId xmlns:a16="http://schemas.microsoft.com/office/drawing/2014/main" id="{98E6E0B5-9270-574F-A10E-09DA8982DB02}"/>
              </a:ext>
            </a:extLst>
          </p:cNvPr>
          <p:cNvSpPr/>
          <p:nvPr/>
        </p:nvSpPr>
        <p:spPr>
          <a:xfrm>
            <a:off x="853440" y="1095523"/>
            <a:ext cx="10363200" cy="48768"/>
          </a:xfrm>
          <a:prstGeom prst="rect">
            <a:avLst/>
          </a:prstGeom>
          <a:solidFill>
            <a:srgbClr val="2774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a:endParaRPr lang="en-US" sz="2400" b="0" i="0" dirty="0">
              <a:latin typeface="Helvetica Regular" pitchFamily="2" charset="0"/>
            </a:endParaRPr>
          </a:p>
        </p:txBody>
      </p:sp>
      <p:sp>
        <p:nvSpPr>
          <p:cNvPr id="22" name="Title Placeholder">
            <a:extLst>
              <a:ext uri="{FF2B5EF4-FFF2-40B4-BE49-F238E27FC236}">
                <a16:creationId xmlns:a16="http://schemas.microsoft.com/office/drawing/2014/main" id="{7143B24C-1C3A-8E4C-BD32-A8A3EF401E90}"/>
              </a:ext>
            </a:extLst>
          </p:cNvPr>
          <p:cNvSpPr>
            <a:spLocks noGrp="1"/>
          </p:cNvSpPr>
          <p:nvPr>
            <p:ph type="title"/>
          </p:nvPr>
        </p:nvSpPr>
        <p:spPr>
          <a:xfrm>
            <a:off x="853439" y="489869"/>
            <a:ext cx="10363200" cy="519972"/>
          </a:xfrm>
          <a:prstGeom prst="rect">
            <a:avLst/>
          </a:prstGeom>
        </p:spPr>
        <p:txBody>
          <a:bodyPr vert="horz" wrap="square" lIns="0" tIns="0" rIns="0" bIns="0" rtlCol="0" anchor="b" anchorCtr="0">
            <a:spAutoFit/>
          </a:bodyPr>
          <a:lstStyle/>
          <a:p>
            <a:r>
              <a:rPr lang="en-US" dirty="0"/>
              <a:t>Click to edit Master title</a:t>
            </a:r>
          </a:p>
        </p:txBody>
      </p:sp>
      <p:sp>
        <p:nvSpPr>
          <p:cNvPr id="26" name="Date Placeholder">
            <a:extLst>
              <a:ext uri="{FF2B5EF4-FFF2-40B4-BE49-F238E27FC236}">
                <a16:creationId xmlns:a16="http://schemas.microsoft.com/office/drawing/2014/main" id="{8221B8DE-CEF2-934A-AC4E-99A13E490B7A}"/>
              </a:ext>
            </a:extLst>
          </p:cNvPr>
          <p:cNvSpPr>
            <a:spLocks noGrp="1"/>
          </p:cNvSpPr>
          <p:nvPr>
            <p:ph type="dt" sz="half" idx="2"/>
          </p:nvPr>
        </p:nvSpPr>
        <p:spPr>
          <a:xfrm>
            <a:off x="9876712" y="6339840"/>
            <a:ext cx="1255776" cy="422744"/>
          </a:xfrm>
          <a:prstGeom prst="rect">
            <a:avLst/>
          </a:prstGeom>
        </p:spPr>
        <p:txBody>
          <a:bodyPr vert="horz" wrap="square" lIns="0" tIns="0" rIns="0" bIns="256032" rtlCol="0" anchor="t" anchorCtr="0">
            <a:spAutoFit/>
          </a:bodyPr>
          <a:lstStyle>
            <a:lvl1pPr algn="r">
              <a:lnSpc>
                <a:spcPct val="100000"/>
              </a:lnSpc>
              <a:defRPr sz="1067" b="0" i="0">
                <a:solidFill>
                  <a:srgbClr val="898989"/>
                </a:solidFill>
                <a:latin typeface="Helvetica Regular" pitchFamily="2" charset="0"/>
              </a:defRPr>
            </a:lvl1pPr>
          </a:lstStyle>
          <a:p>
            <a:fld id="{8AAF88F5-F81A-EA4F-B066-7AE83AA4FAA9}" type="datetimeFigureOut">
              <a:rPr lang="en-US" smtClean="0"/>
              <a:t>8/21/26</a:t>
            </a:fld>
            <a:endParaRPr lang="en-US"/>
          </a:p>
        </p:txBody>
      </p:sp>
      <p:sp>
        <p:nvSpPr>
          <p:cNvPr id="27" name="Slide Number Placeholder">
            <a:extLst>
              <a:ext uri="{FF2B5EF4-FFF2-40B4-BE49-F238E27FC236}">
                <a16:creationId xmlns:a16="http://schemas.microsoft.com/office/drawing/2014/main" id="{BB99265C-2058-D148-A5A5-70540F68B968}"/>
              </a:ext>
            </a:extLst>
          </p:cNvPr>
          <p:cNvSpPr>
            <a:spLocks noGrp="1"/>
          </p:cNvSpPr>
          <p:nvPr>
            <p:ph type="sldNum" sz="quarter" idx="4"/>
          </p:nvPr>
        </p:nvSpPr>
        <p:spPr>
          <a:xfrm>
            <a:off x="11582400" y="6339840"/>
            <a:ext cx="609600" cy="422744"/>
          </a:xfrm>
          <a:prstGeom prst="rect">
            <a:avLst/>
          </a:prstGeom>
        </p:spPr>
        <p:txBody>
          <a:bodyPr vert="horz" wrap="square" lIns="0" tIns="0" rIns="0" bIns="256032" rtlCol="0" anchor="t" anchorCtr="0">
            <a:spAutoFit/>
          </a:bodyPr>
          <a:lstStyle>
            <a:lvl1pPr algn="l">
              <a:lnSpc>
                <a:spcPct val="100000"/>
              </a:lnSpc>
              <a:defRPr sz="1067" b="0" i="0">
                <a:solidFill>
                  <a:srgbClr val="898989"/>
                </a:solidFill>
                <a:latin typeface="Helvetica Regular" pitchFamily="2" charset="0"/>
              </a:defRPr>
            </a:lvl1pPr>
          </a:lstStyle>
          <a:p>
            <a:fld id="{F114CDC3-9E22-AF4C-8D2B-4B9CC09A5AA0}" type="slidenum">
              <a:rPr lang="en-US" smtClean="0"/>
              <a:t>‹#›</a:t>
            </a:fld>
            <a:endParaRPr lang="en-US"/>
          </a:p>
        </p:txBody>
      </p:sp>
      <p:sp>
        <p:nvSpPr>
          <p:cNvPr id="9" name="Text Placeholder-left">
            <a:extLst>
              <a:ext uri="{FF2B5EF4-FFF2-40B4-BE49-F238E27FC236}">
                <a16:creationId xmlns:a16="http://schemas.microsoft.com/office/drawing/2014/main" id="{780A88FB-C016-B145-BF42-9CAF49E61B24}"/>
              </a:ext>
            </a:extLst>
          </p:cNvPr>
          <p:cNvSpPr txBox="1">
            <a:spLocks/>
          </p:cNvSpPr>
          <p:nvPr/>
        </p:nvSpPr>
        <p:spPr>
          <a:xfrm>
            <a:off x="1463040" y="6364225"/>
            <a:ext cx="3535680" cy="493340"/>
          </a:xfrm>
          <a:prstGeom prst="rect">
            <a:avLst/>
          </a:prstGeom>
        </p:spPr>
        <p:txBody>
          <a:bodyPr wrap="square" lIns="0" tIns="0" rIns="0" bIns="341376">
            <a:spAutoFit/>
          </a:bodyPr>
          <a:lstStyle>
            <a:lvl1pPr marL="0" indent="0" algn="r" defTabSz="685800" rtl="0" eaLnBrk="1" latinLnBrk="0" hangingPunct="1">
              <a:lnSpc>
                <a:spcPct val="90000"/>
              </a:lnSpc>
              <a:spcBef>
                <a:spcPts val="750"/>
              </a:spcBef>
              <a:buFontTx/>
              <a:buNone/>
              <a:defRPr sz="800" kern="1200">
                <a:solidFill>
                  <a:srgbClr val="898989"/>
                </a:solidFill>
                <a:latin typeface="Helvetica" pitchFamily="2" charset="0"/>
                <a:ea typeface="+mn-ea"/>
                <a:cs typeface="+mn-cs"/>
              </a:defRPr>
            </a:lvl1pPr>
            <a:lvl2pPr marL="342900" indent="0" algn="l" defTabSz="685800" rtl="0" eaLnBrk="1" latinLnBrk="0" hangingPunct="1">
              <a:lnSpc>
                <a:spcPct val="100000"/>
              </a:lnSpc>
              <a:spcBef>
                <a:spcPts val="375"/>
              </a:spcBef>
              <a:buFontTx/>
              <a:buNone/>
              <a:defRPr sz="800" kern="1200">
                <a:solidFill>
                  <a:srgbClr val="58595B"/>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800" b="1" i="0" kern="1200">
                <a:solidFill>
                  <a:srgbClr val="58595B"/>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sz="1067" b="0" i="0" dirty="0">
                <a:latin typeface="Helvetica Regular" pitchFamily="2" charset="0"/>
              </a:rPr>
              <a:t>Department </a:t>
            </a:r>
            <a:r>
              <a:rPr lang="en-US" altLang="zh-CN" sz="1067" b="0" i="0" dirty="0">
                <a:latin typeface="Helvetica Regular" pitchFamily="2" charset="0"/>
              </a:rPr>
              <a:t>of</a:t>
            </a:r>
            <a:r>
              <a:rPr lang="zh-CN" altLang="en-US" sz="1067" b="0" i="0" dirty="0">
                <a:latin typeface="Helvetica Regular" pitchFamily="2" charset="0"/>
              </a:rPr>
              <a:t> </a:t>
            </a:r>
            <a:r>
              <a:rPr lang="en-US" altLang="zh-CN" sz="1067" b="0" i="0" dirty="0">
                <a:latin typeface="Helvetica Regular" pitchFamily="2" charset="0"/>
              </a:rPr>
              <a:t>Statistics</a:t>
            </a:r>
            <a:r>
              <a:rPr lang="zh-CN" altLang="en-US" sz="1067" b="0" i="0" dirty="0">
                <a:latin typeface="Helvetica Regular" pitchFamily="2" charset="0"/>
              </a:rPr>
              <a:t> </a:t>
            </a:r>
            <a:r>
              <a:rPr lang="en-US" altLang="zh-CN" sz="1067" b="0" i="0" dirty="0">
                <a:latin typeface="Helvetica Regular" pitchFamily="2" charset="0"/>
              </a:rPr>
              <a:t>and</a:t>
            </a:r>
            <a:r>
              <a:rPr lang="zh-CN" altLang="en-US" sz="1067" b="0" i="0" dirty="0">
                <a:latin typeface="Helvetica Regular" pitchFamily="2" charset="0"/>
              </a:rPr>
              <a:t> </a:t>
            </a:r>
            <a:r>
              <a:rPr lang="en-US" altLang="zh-CN" sz="1067" b="0" i="0" dirty="0">
                <a:latin typeface="Helvetica Regular" pitchFamily="2" charset="0"/>
              </a:rPr>
              <a:t>Data</a:t>
            </a:r>
            <a:r>
              <a:rPr lang="zh-CN" altLang="en-US" sz="1067" b="0" i="0" dirty="0">
                <a:latin typeface="Helvetica Regular" pitchFamily="2" charset="0"/>
              </a:rPr>
              <a:t> </a:t>
            </a:r>
            <a:r>
              <a:rPr lang="en-US" altLang="zh-CN" sz="1067" b="0" i="0" dirty="0">
                <a:latin typeface="Helvetica Regular" pitchFamily="2" charset="0"/>
              </a:rPr>
              <a:t>Science</a:t>
            </a:r>
            <a:endParaRPr lang="en-US" sz="1067" b="0" i="0" dirty="0">
              <a:latin typeface="Helvetica Regular" pitchFamily="2" charset="0"/>
            </a:endParaRPr>
          </a:p>
        </p:txBody>
      </p:sp>
      <p:sp>
        <p:nvSpPr>
          <p:cNvPr id="4" name="Text Placeholder 3">
            <a:extLst>
              <a:ext uri="{FF2B5EF4-FFF2-40B4-BE49-F238E27FC236}">
                <a16:creationId xmlns:a16="http://schemas.microsoft.com/office/drawing/2014/main" id="{883B9C53-1485-764E-86F1-EF642FC86547}"/>
              </a:ext>
            </a:extLst>
          </p:cNvPr>
          <p:cNvSpPr>
            <a:spLocks noGrp="1"/>
          </p:cNvSpPr>
          <p:nvPr>
            <p:ph type="body" idx="1"/>
          </p:nvPr>
        </p:nvSpPr>
        <p:spPr>
          <a:xfrm>
            <a:off x="1463041" y="1584961"/>
            <a:ext cx="9753599" cy="1567695"/>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90138806"/>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 id="2147483735" r:id="rId13"/>
    <p:sldLayoutId id="2147483736" r:id="rId14"/>
    <p:sldLayoutId id="2147483737" r:id="rId15"/>
    <p:sldLayoutId id="2147483738" r:id="rId16"/>
    <p:sldLayoutId id="2147483739" r:id="rId17"/>
  </p:sldLayoutIdLst>
  <p:txStyles>
    <p:titleStyle>
      <a:lvl1pPr algn="l" defTabSz="914377" rtl="0" eaLnBrk="1" latinLnBrk="0" hangingPunct="1">
        <a:lnSpc>
          <a:spcPct val="90000"/>
        </a:lnSpc>
        <a:spcBef>
          <a:spcPct val="0"/>
        </a:spcBef>
        <a:buNone/>
        <a:defRPr sz="3733" b="1" i="0" kern="1200" baseline="0">
          <a:solidFill>
            <a:srgbClr val="58595B"/>
          </a:solidFill>
          <a:latin typeface="Helvetica" pitchFamily="2" charset="0"/>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1867" b="0" kern="1200">
          <a:solidFill>
            <a:srgbClr val="58595B"/>
          </a:solidFill>
          <a:latin typeface="+mn-lt"/>
          <a:ea typeface="+mn-ea"/>
          <a:cs typeface="+mn-cs"/>
        </a:defRPr>
      </a:lvl1pPr>
      <a:lvl2pPr marL="597393" indent="-231642" algn="l" defTabSz="914377" rtl="0" eaLnBrk="1" latinLnBrk="0" hangingPunct="1">
        <a:lnSpc>
          <a:spcPct val="90000"/>
        </a:lnSpc>
        <a:spcBef>
          <a:spcPts val="500"/>
        </a:spcBef>
        <a:spcAft>
          <a:spcPts val="0"/>
        </a:spcAft>
        <a:buFont typeface="Arial" panose="020B0604020202020204" pitchFamily="34" charset="0"/>
        <a:buChar char="•"/>
        <a:defRPr sz="1867" b="0" i="0" kern="1200" baseline="0">
          <a:solidFill>
            <a:srgbClr val="58595B"/>
          </a:solidFill>
          <a:latin typeface="+mn-lt"/>
          <a:ea typeface="+mn-ea"/>
          <a:cs typeface="+mn-cs"/>
        </a:defRPr>
      </a:lvl2pPr>
      <a:lvl3pPr marL="963144" indent="-231642" algn="l" defTabSz="914377" rtl="0" eaLnBrk="1" latinLnBrk="0" hangingPunct="1">
        <a:lnSpc>
          <a:spcPct val="90000"/>
        </a:lnSpc>
        <a:spcBef>
          <a:spcPts val="500"/>
        </a:spcBef>
        <a:spcAft>
          <a:spcPts val="0"/>
        </a:spcAft>
        <a:buFont typeface="Arial" panose="020B0604020202020204" pitchFamily="34" charset="0"/>
        <a:buChar char="•"/>
        <a:defRPr sz="1867" b="0" kern="1200">
          <a:solidFill>
            <a:srgbClr val="58595B"/>
          </a:solidFill>
          <a:latin typeface="+mn-lt"/>
          <a:ea typeface="+mn-ea"/>
          <a:cs typeface="+mn-cs"/>
        </a:defRPr>
      </a:lvl3pPr>
      <a:lvl4pPr marL="1328895" indent="-231642" algn="l" defTabSz="914377" rtl="0" eaLnBrk="1" latinLnBrk="0" hangingPunct="1">
        <a:lnSpc>
          <a:spcPct val="90000"/>
        </a:lnSpc>
        <a:spcBef>
          <a:spcPts val="500"/>
        </a:spcBef>
        <a:spcAft>
          <a:spcPts val="0"/>
        </a:spcAft>
        <a:buFont typeface="Arial" panose="020B0604020202020204" pitchFamily="34" charset="0"/>
        <a:buChar char="•"/>
        <a:defRPr sz="1867" b="0" i="0" kern="1200">
          <a:solidFill>
            <a:srgbClr val="58595B"/>
          </a:solidFill>
          <a:latin typeface="+mn-lt"/>
          <a:ea typeface="+mn-ea"/>
          <a:cs typeface="+mn-cs"/>
        </a:defRPr>
      </a:lvl4pPr>
      <a:lvl5pPr marL="1694646" indent="-231642" algn="l" defTabSz="914377" rtl="0" eaLnBrk="1" latinLnBrk="0" hangingPunct="1">
        <a:lnSpc>
          <a:spcPct val="90000"/>
        </a:lnSpc>
        <a:spcBef>
          <a:spcPts val="500"/>
        </a:spcBef>
        <a:spcAft>
          <a:spcPts val="0"/>
        </a:spcAft>
        <a:buFont typeface="Arial" panose="020B0604020202020204" pitchFamily="34" charset="0"/>
        <a:buChar char="•"/>
        <a:defRPr sz="1867" b="0" kern="1200">
          <a:solidFill>
            <a:srgbClr val="58595B"/>
          </a:solidFill>
          <a:latin typeface="+mn-lt"/>
          <a:ea typeface="+mn-ea"/>
          <a:cs typeface="+mn-cs"/>
        </a:defRPr>
      </a:lvl5pPr>
      <a:lvl6pPr marL="838179" indent="-868658" algn="l" defTabSz="914377" rtl="0" eaLnBrk="1" latinLnBrk="0" hangingPunct="1">
        <a:lnSpc>
          <a:spcPct val="90000"/>
        </a:lnSpc>
        <a:spcBef>
          <a:spcPts val="0"/>
        </a:spcBef>
        <a:spcAft>
          <a:spcPts val="800"/>
        </a:spcAft>
        <a:buFont typeface="Arial" panose="020B0604020202020204" pitchFamily="34" charset="0"/>
        <a:buNone/>
        <a:defRPr sz="133" kern="1200">
          <a:solidFill>
            <a:schemeClr val="tx1"/>
          </a:solidFill>
          <a:latin typeface="+mn-lt"/>
          <a:ea typeface="+mn-ea"/>
          <a:cs typeface="+mn-cs"/>
        </a:defRPr>
      </a:lvl6pPr>
      <a:lvl7pPr marL="743693" indent="-259074" algn="l" defTabSz="914377" rtl="0" eaLnBrk="1" latinLnBrk="0" hangingPunct="1">
        <a:lnSpc>
          <a:spcPct val="90000"/>
        </a:lnSpc>
        <a:spcBef>
          <a:spcPts val="0"/>
        </a:spcBef>
        <a:spcAft>
          <a:spcPts val="800"/>
        </a:spcAft>
        <a:buFont typeface="Arial" panose="020B0604020202020204" pitchFamily="34" charset="0"/>
        <a:buChar char="•"/>
        <a:defRPr sz="7200" kern="1200">
          <a:solidFill>
            <a:schemeClr val="tx1"/>
          </a:solidFill>
          <a:latin typeface="+mn-lt"/>
          <a:ea typeface="+mn-ea"/>
          <a:cs typeface="+mn-cs"/>
        </a:defRPr>
      </a:lvl7pPr>
      <a:lvl8pPr marL="365751" indent="-228594" algn="l" defTabSz="914377" rtl="0" eaLnBrk="1" latinLnBrk="0" hangingPunct="1">
        <a:lnSpc>
          <a:spcPct val="90000"/>
        </a:lnSpc>
        <a:spcBef>
          <a:spcPts val="0"/>
        </a:spcBef>
        <a:spcAft>
          <a:spcPts val="800"/>
        </a:spcAft>
        <a:buFont typeface="Arial" panose="020B0604020202020204" pitchFamily="34" charset="0"/>
        <a:buChar char="•"/>
        <a:defRPr sz="133"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5533"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00578B"/>
            </a:gs>
            <a:gs pos="100000">
              <a:srgbClr val="2774AE"/>
            </a:gs>
          </a:gsLst>
          <a:lin ang="0" scaled="0"/>
        </a:gradFill>
        <a:effectLst/>
      </p:bgPr>
    </p:bg>
    <p:spTree>
      <p:nvGrpSpPr>
        <p:cNvPr id="1" name=""/>
        <p:cNvGrpSpPr/>
        <p:nvPr/>
      </p:nvGrpSpPr>
      <p:grpSpPr>
        <a:xfrm>
          <a:off x="0" y="0"/>
          <a:ext cx="0" cy="0"/>
          <a:chOff x="0" y="0"/>
          <a:chExt cx="0" cy="0"/>
        </a:xfrm>
      </p:grpSpPr>
      <p:sp useBgFill="1">
        <p:nvSpPr>
          <p:cNvPr id="2" name="Rectangle 1">
            <a:extLst>
              <a:ext uri="{FF2B5EF4-FFF2-40B4-BE49-F238E27FC236}">
                <a16:creationId xmlns:a16="http://schemas.microsoft.com/office/drawing/2014/main" id="{37C7160C-D279-C84E-A714-5CF37C5CC49F}"/>
              </a:ext>
            </a:extLst>
          </p:cNvPr>
          <p:cNvSpPr/>
          <p:nvPr/>
        </p:nvSpPr>
        <p:spPr>
          <a:xfrm>
            <a:off x="0" y="1"/>
            <a:ext cx="12192000" cy="68486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Helvetica Regular" pitchFamily="2" charset="0"/>
            </a:endParaRPr>
          </a:p>
        </p:txBody>
      </p:sp>
      <p:graphicFrame>
        <p:nvGraphicFramePr>
          <p:cNvPr id="15" name="Table 14" hidden="1">
            <a:extLst>
              <a:ext uri="{FF2B5EF4-FFF2-40B4-BE49-F238E27FC236}">
                <a16:creationId xmlns:a16="http://schemas.microsoft.com/office/drawing/2014/main" id="{2684D85E-2681-5C44-AFBC-F0E79677A166}"/>
              </a:ext>
            </a:extLst>
          </p:cNvPr>
          <p:cNvGraphicFramePr>
            <a:graphicFrameLocks noGrp="1"/>
          </p:cNvGraphicFramePr>
          <p:nvPr>
            <p:extLst>
              <p:ext uri="{D42A27DB-BD31-4B8C-83A1-F6EECF244321}">
                <p14:modId xmlns:p14="http://schemas.microsoft.com/office/powerpoint/2010/main" val="1915787603"/>
              </p:ext>
            </p:extLst>
          </p:nvPr>
        </p:nvGraphicFramePr>
        <p:xfrm>
          <a:off x="914400" y="475565"/>
          <a:ext cx="10363200" cy="610852"/>
        </p:xfrm>
        <a:graphic>
          <a:graphicData uri="http://schemas.openxmlformats.org/drawingml/2006/table">
            <a:tbl>
              <a:tblPr firstRow="1" bandRow="1">
                <a:tableStyleId>{5C22544A-7EE6-4342-B048-85BDC9FD1C3A}</a:tableStyleId>
              </a:tblPr>
              <a:tblGrid>
                <a:gridCol w="10363200">
                  <a:extLst>
                    <a:ext uri="{9D8B030D-6E8A-4147-A177-3AD203B41FA5}">
                      <a16:colId xmlns:a16="http://schemas.microsoft.com/office/drawing/2014/main" val="4064186770"/>
                    </a:ext>
                  </a:extLst>
                </a:gridCol>
              </a:tblGrid>
              <a:tr h="610852">
                <a:tc>
                  <a:txBody>
                    <a:bodyPr/>
                    <a:lstStyle/>
                    <a:p>
                      <a:pPr>
                        <a:lnSpc>
                          <a:spcPct val="100000"/>
                        </a:lnSpc>
                      </a:pPr>
                      <a:r>
                        <a:rPr lang="en-US" sz="3700" b="0" i="0" dirty="0">
                          <a:ln>
                            <a:noFill/>
                          </a:ln>
                          <a:solidFill>
                            <a:srgbClr val="58595B"/>
                          </a:solidFill>
                          <a:latin typeface="Helvetica Regular" pitchFamily="2" charset="0"/>
                          <a:cs typeface="Arial" panose="020B0604020202020204" pitchFamily="34" charset="0"/>
                        </a:rPr>
                        <a:t>Preferred Header Size</a:t>
                      </a:r>
                      <a:endParaRPr lang="en-US" sz="3700" b="0" i="0" dirty="0">
                        <a:ln>
                          <a:noFill/>
                        </a:ln>
                        <a:latin typeface="Helvetica Regular" pitchFamily="2" charset="0"/>
                      </a:endParaRPr>
                    </a:p>
                  </a:txBody>
                  <a:tcPr marL="0" marR="0" marT="0" marB="24384">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2774A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412292"/>
                  </a:ext>
                </a:extLst>
              </a:tr>
            </a:tbl>
          </a:graphicData>
        </a:graphic>
      </p:graphicFrame>
      <p:pic>
        <p:nvPicPr>
          <p:cNvPr id="9" name="brand logo-white">
            <a:extLst>
              <a:ext uri="{FF2B5EF4-FFF2-40B4-BE49-F238E27FC236}">
                <a16:creationId xmlns:a16="http://schemas.microsoft.com/office/drawing/2014/main" id="{51676347-45D6-CD47-AAC8-2B1B3581537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57201" y="6303434"/>
            <a:ext cx="564305" cy="182033"/>
          </a:xfrm>
          <a:prstGeom prst="rect">
            <a:avLst/>
          </a:prstGeom>
        </p:spPr>
      </p:pic>
      <p:sp>
        <p:nvSpPr>
          <p:cNvPr id="10" name="Date Placeholder">
            <a:extLst>
              <a:ext uri="{FF2B5EF4-FFF2-40B4-BE49-F238E27FC236}">
                <a16:creationId xmlns:a16="http://schemas.microsoft.com/office/drawing/2014/main" id="{FA478317-E98C-5C4D-8ED4-27BAFC60FBB0}"/>
              </a:ext>
            </a:extLst>
          </p:cNvPr>
          <p:cNvSpPr txBox="1">
            <a:spLocks/>
          </p:cNvSpPr>
          <p:nvPr/>
        </p:nvSpPr>
        <p:spPr>
          <a:xfrm>
            <a:off x="9876712" y="6339840"/>
            <a:ext cx="1255776" cy="508922"/>
          </a:xfrm>
          <a:prstGeom prst="rect">
            <a:avLst/>
          </a:prstGeom>
        </p:spPr>
        <p:txBody>
          <a:bodyPr vert="horz" wrap="square" lIns="0" tIns="0" rIns="0" bIns="341376" rtlCol="0" anchor="t" anchorCtr="0">
            <a:spAutoFit/>
          </a:bodyPr>
          <a:lstStyle>
            <a:defPPr>
              <a:defRPr lang="en-US"/>
            </a:defPPr>
            <a:lvl1pPr marL="0" algn="r" defTabSz="685800" rtl="0" eaLnBrk="1" latinLnBrk="0" hangingPunct="1">
              <a:lnSpc>
                <a:spcPct val="100000"/>
              </a:lnSpc>
              <a:defRPr sz="800" b="0" i="0" kern="1200">
                <a:solidFill>
                  <a:srgbClr val="898989"/>
                </a:solidFill>
                <a:latin typeface="Helvetica Regular" pitchFamily="2"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DB7B64D7-70E9-C546-AE78-4C392EDC5411}" type="datetime4">
              <a:rPr lang="en-US" sz="1067" smtClean="0">
                <a:solidFill>
                  <a:schemeClr val="bg1"/>
                </a:solidFill>
              </a:rPr>
              <a:pPr/>
              <a:t>August 21, 2026</a:t>
            </a:fld>
            <a:endParaRPr lang="en-US" sz="1067" dirty="0">
              <a:solidFill>
                <a:schemeClr val="bg1"/>
              </a:solidFill>
            </a:endParaRPr>
          </a:p>
        </p:txBody>
      </p:sp>
      <p:sp>
        <p:nvSpPr>
          <p:cNvPr id="11" name="Slide Number Placeholder">
            <a:extLst>
              <a:ext uri="{FF2B5EF4-FFF2-40B4-BE49-F238E27FC236}">
                <a16:creationId xmlns:a16="http://schemas.microsoft.com/office/drawing/2014/main" id="{DA79644A-3B18-374D-AEC4-AF294BA47711}"/>
              </a:ext>
            </a:extLst>
          </p:cNvPr>
          <p:cNvSpPr txBox="1">
            <a:spLocks/>
          </p:cNvSpPr>
          <p:nvPr/>
        </p:nvSpPr>
        <p:spPr>
          <a:xfrm>
            <a:off x="11582400" y="6339840"/>
            <a:ext cx="609600" cy="508922"/>
          </a:xfrm>
          <a:prstGeom prst="rect">
            <a:avLst/>
          </a:prstGeom>
        </p:spPr>
        <p:txBody>
          <a:bodyPr vert="horz" wrap="square" lIns="0" tIns="0" rIns="0" bIns="341376" rtlCol="0" anchor="t" anchorCtr="0">
            <a:spAutoFit/>
          </a:bodyPr>
          <a:lstStyle>
            <a:defPPr>
              <a:defRPr lang="en-US"/>
            </a:defPPr>
            <a:lvl1pPr marL="0" algn="l" defTabSz="685800" rtl="0" eaLnBrk="1" latinLnBrk="0" hangingPunct="1">
              <a:lnSpc>
                <a:spcPct val="100000"/>
              </a:lnSpc>
              <a:defRPr sz="800" b="0" i="0" kern="1200">
                <a:solidFill>
                  <a:srgbClr val="898989"/>
                </a:solidFill>
                <a:latin typeface="Helvetica Regular" pitchFamily="2"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B6238B5B-F19C-E947-A0BC-87BD7983F871}" type="slidenum">
              <a:rPr lang="en-US" sz="1067" smtClean="0">
                <a:solidFill>
                  <a:schemeClr val="bg1"/>
                </a:solidFill>
              </a:rPr>
              <a:pPr/>
              <a:t>‹#›</a:t>
            </a:fld>
            <a:endParaRPr lang="en-US" sz="1067" dirty="0">
              <a:solidFill>
                <a:schemeClr val="bg1"/>
              </a:solidFill>
            </a:endParaRPr>
          </a:p>
        </p:txBody>
      </p:sp>
      <p:sp>
        <p:nvSpPr>
          <p:cNvPr id="12" name="Text Placeholder-left">
            <a:extLst>
              <a:ext uri="{FF2B5EF4-FFF2-40B4-BE49-F238E27FC236}">
                <a16:creationId xmlns:a16="http://schemas.microsoft.com/office/drawing/2014/main" id="{23F08363-883B-8749-9AEA-BC16C3EB8CE3}"/>
              </a:ext>
            </a:extLst>
          </p:cNvPr>
          <p:cNvSpPr txBox="1">
            <a:spLocks/>
          </p:cNvSpPr>
          <p:nvPr/>
        </p:nvSpPr>
        <p:spPr>
          <a:xfrm>
            <a:off x="1463040" y="6364225"/>
            <a:ext cx="3535680" cy="493340"/>
          </a:xfrm>
          <a:prstGeom prst="rect">
            <a:avLst/>
          </a:prstGeom>
        </p:spPr>
        <p:txBody>
          <a:bodyPr wrap="square" lIns="0" tIns="0" rIns="0" bIns="341376">
            <a:spAutoFit/>
          </a:bodyPr>
          <a:lstStyle>
            <a:lvl1pPr marL="0" indent="0" algn="r" defTabSz="685800" rtl="0" eaLnBrk="1" latinLnBrk="0" hangingPunct="1">
              <a:lnSpc>
                <a:spcPct val="90000"/>
              </a:lnSpc>
              <a:spcBef>
                <a:spcPts val="750"/>
              </a:spcBef>
              <a:buFontTx/>
              <a:buNone/>
              <a:defRPr sz="800" kern="1200">
                <a:solidFill>
                  <a:srgbClr val="898989"/>
                </a:solidFill>
                <a:latin typeface="Helvetica" pitchFamily="2" charset="0"/>
                <a:ea typeface="+mn-ea"/>
                <a:cs typeface="+mn-cs"/>
              </a:defRPr>
            </a:lvl1pPr>
            <a:lvl2pPr marL="342900" indent="0" algn="l" defTabSz="685800" rtl="0" eaLnBrk="1" latinLnBrk="0" hangingPunct="1">
              <a:lnSpc>
                <a:spcPct val="100000"/>
              </a:lnSpc>
              <a:spcBef>
                <a:spcPts val="375"/>
              </a:spcBef>
              <a:buFontTx/>
              <a:buNone/>
              <a:defRPr sz="800" kern="1200">
                <a:solidFill>
                  <a:srgbClr val="58595B"/>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800" b="1" i="0" kern="1200">
                <a:solidFill>
                  <a:srgbClr val="58595B"/>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sz="1067" b="0" i="0" dirty="0">
                <a:solidFill>
                  <a:schemeClr val="bg1"/>
                </a:solidFill>
                <a:latin typeface="Helvetica Regular" pitchFamily="2" charset="0"/>
              </a:rPr>
              <a:t>Department Name (edit in Slide Master)</a:t>
            </a:r>
          </a:p>
        </p:txBody>
      </p:sp>
      <p:sp>
        <p:nvSpPr>
          <p:cNvPr id="13" name="Text Placeholder-middle">
            <a:extLst>
              <a:ext uri="{FF2B5EF4-FFF2-40B4-BE49-F238E27FC236}">
                <a16:creationId xmlns:a16="http://schemas.microsoft.com/office/drawing/2014/main" id="{71380050-84F1-D143-BCF2-F067E310EFE8}"/>
              </a:ext>
            </a:extLst>
          </p:cNvPr>
          <p:cNvSpPr txBox="1">
            <a:spLocks/>
          </p:cNvSpPr>
          <p:nvPr/>
        </p:nvSpPr>
        <p:spPr>
          <a:xfrm>
            <a:off x="5120640" y="6364225"/>
            <a:ext cx="4632960" cy="493340"/>
          </a:xfrm>
          <a:prstGeom prst="rect">
            <a:avLst/>
          </a:prstGeom>
        </p:spPr>
        <p:txBody>
          <a:bodyPr wrap="square" lIns="0" tIns="0" rIns="0" bIns="341376">
            <a:spAutoFit/>
          </a:bodyPr>
          <a:lstStyle>
            <a:lvl1pPr marL="0" indent="0" algn="ctr" defTabSz="685800" rtl="0" eaLnBrk="1" latinLnBrk="0" hangingPunct="1">
              <a:lnSpc>
                <a:spcPct val="90000"/>
              </a:lnSpc>
              <a:spcBef>
                <a:spcPts val="750"/>
              </a:spcBef>
              <a:buFontTx/>
              <a:buNone/>
              <a:defRPr sz="800" kern="1200">
                <a:solidFill>
                  <a:srgbClr val="898989"/>
                </a:solidFill>
                <a:latin typeface="Helvetica" pitchFamily="2" charset="0"/>
                <a:ea typeface="+mn-ea"/>
                <a:cs typeface="+mn-cs"/>
              </a:defRPr>
            </a:lvl1pPr>
            <a:lvl2pPr marL="342900" indent="0" algn="l" defTabSz="685800" rtl="0" eaLnBrk="1" latinLnBrk="0" hangingPunct="1">
              <a:lnSpc>
                <a:spcPct val="100000"/>
              </a:lnSpc>
              <a:spcBef>
                <a:spcPts val="375"/>
              </a:spcBef>
              <a:buFontTx/>
              <a:buNone/>
              <a:defRPr sz="800" kern="1200">
                <a:solidFill>
                  <a:srgbClr val="58595B"/>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800" b="1" i="0" kern="1200">
                <a:solidFill>
                  <a:srgbClr val="58595B"/>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80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sz="1067" b="0" i="0" dirty="0">
                <a:solidFill>
                  <a:schemeClr val="bg1"/>
                </a:solidFill>
                <a:latin typeface="Helvetica Regular" pitchFamily="2" charset="0"/>
              </a:rPr>
              <a:t>Presentation Title (edit in Slide Master)</a:t>
            </a:r>
          </a:p>
        </p:txBody>
      </p:sp>
    </p:spTree>
    <p:extLst>
      <p:ext uri="{BB962C8B-B14F-4D97-AF65-F5344CB8AC3E}">
        <p14:creationId xmlns:p14="http://schemas.microsoft.com/office/powerpoint/2010/main" val="4066907585"/>
      </p:ext>
    </p:extLst>
  </p:cSld>
  <p:clrMap bg1="lt1" tx1="dk1" bg2="lt2" tx2="dk2" accent1="accent1" accent2="accent2" accent3="accent3" accent4="accent4" accent5="accent5" accent6="accent6" hlink="hlink" folHlink="folHlink"/>
  <p:sldLayoutIdLst>
    <p:sldLayoutId id="2147483741" r:id="rId1"/>
    <p:sldLayoutId id="2147483868" r:id="rId2"/>
    <p:sldLayoutId id="2147483869" r:id="rId3"/>
  </p:sldLayoutIdLst>
  <p:hf hdr="0" ftr="0"/>
  <p:txStyles>
    <p:titleStyle>
      <a:lvl1pPr algn="l" defTabSz="914377" rtl="0" eaLnBrk="1" latinLnBrk="0" hangingPunct="1">
        <a:lnSpc>
          <a:spcPct val="90000"/>
        </a:lnSpc>
        <a:spcBef>
          <a:spcPct val="0"/>
        </a:spcBef>
        <a:buNone/>
        <a:defRPr sz="3733" b="1" i="0" kern="1200">
          <a:solidFill>
            <a:srgbClr val="58595B"/>
          </a:solidFill>
          <a:latin typeface="Helvetica" pitchFamily="2" charset="0"/>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1867" kern="1200">
          <a:solidFill>
            <a:srgbClr val="58595B"/>
          </a:solidFill>
          <a:latin typeface="Helvetica" pitchFamily="2" charset="0"/>
          <a:ea typeface="+mn-ea"/>
          <a:cs typeface="+mn-cs"/>
        </a:defRPr>
      </a:lvl1pPr>
      <a:lvl2pPr marL="457189" indent="0" algn="l" defTabSz="914377" rtl="0" eaLnBrk="1" latinLnBrk="0" hangingPunct="1">
        <a:lnSpc>
          <a:spcPct val="100000"/>
        </a:lnSpc>
        <a:spcBef>
          <a:spcPts val="500"/>
        </a:spcBef>
        <a:buFontTx/>
        <a:buNone/>
        <a:defRPr sz="1867" kern="1200">
          <a:solidFill>
            <a:srgbClr val="58595B"/>
          </a:solidFill>
          <a:latin typeface="Helvetica" pitchFamily="2" charset="0"/>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1867" kern="1200">
          <a:solidFill>
            <a:srgbClr val="58595B"/>
          </a:solidFill>
          <a:latin typeface="Helvetica" pitchFamily="2" charset="0"/>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67" b="1" i="0" kern="1200">
          <a:solidFill>
            <a:srgbClr val="58595B"/>
          </a:solidFill>
          <a:latin typeface="Helvetica" pitchFamily="2" charset="0"/>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67" kern="1200">
          <a:solidFill>
            <a:srgbClr val="58595B"/>
          </a:solidFill>
          <a:latin typeface="Helvetica" pitchFamily="2"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6.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58.xml"/><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58.xm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2.xml"/><Relationship Id="rId1" Type="http://schemas.openxmlformats.org/officeDocument/2006/relationships/slideLayout" Target="../slideLayouts/slideLayout5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8.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58.xml"/><Relationship Id="rId5" Type="http://schemas.openxmlformats.org/officeDocument/2006/relationships/image" Target="../media/image27.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58.xml"/><Relationship Id="rId4" Type="http://schemas.openxmlformats.org/officeDocument/2006/relationships/image" Target="../media/image29.jpeg"/></Relationships>
</file>

<file path=ppt/slides/_rels/slide16.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16.xml"/><Relationship Id="rId1" Type="http://schemas.openxmlformats.org/officeDocument/2006/relationships/slideLayout" Target="../slideLayouts/slideLayout58.xml"/></Relationships>
</file>

<file path=ppt/slides/_rels/slide17.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17.xml"/><Relationship Id="rId1" Type="http://schemas.openxmlformats.org/officeDocument/2006/relationships/slideLayout" Target="../slideLayouts/slideLayout58.xml"/><Relationship Id="rId6" Type="http://schemas.openxmlformats.org/officeDocument/2006/relationships/image" Target="../media/image370.png"/><Relationship Id="rId5" Type="http://schemas.openxmlformats.org/officeDocument/2006/relationships/image" Target="../media/image33.pn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58.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8.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58.xml"/><Relationship Id="rId5" Type="http://schemas.openxmlformats.org/officeDocument/2006/relationships/image" Target="../media/image7.jpe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0.xml"/><Relationship Id="rId1" Type="http://schemas.openxmlformats.org/officeDocument/2006/relationships/slideLayout" Target="../slideLayouts/slideLayout71.xml"/><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8.gif"/><Relationship Id="rId2" Type="http://schemas.openxmlformats.org/officeDocument/2006/relationships/notesSlide" Target="../notesSlides/notesSlide3.xml"/><Relationship Id="rId1" Type="http://schemas.openxmlformats.org/officeDocument/2006/relationships/slideLayout" Target="../slideLayouts/slideLayout58.xml"/><Relationship Id="rId6" Type="http://schemas.openxmlformats.org/officeDocument/2006/relationships/image" Target="../media/image11.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8.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58.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58.xml"/><Relationship Id="rId6" Type="http://schemas.openxmlformats.org/officeDocument/2006/relationships/image" Target="../media/image17.png"/><Relationship Id="rId5" Type="http://schemas.openxmlformats.org/officeDocument/2006/relationships/image" Target="../media/image14.pn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58.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58.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1">
            <a:extLst>
              <a:ext uri="{FF2B5EF4-FFF2-40B4-BE49-F238E27FC236}">
                <a16:creationId xmlns:a16="http://schemas.microsoft.com/office/drawing/2014/main" id="{7EFDB43A-FAFD-FB12-A2B4-6B43FC788CE4}"/>
              </a:ext>
            </a:extLst>
          </p:cNvPr>
          <p:cNvSpPr>
            <a:spLocks noGrp="1"/>
          </p:cNvSpPr>
          <p:nvPr>
            <p:ph sz="quarter" idx="22"/>
          </p:nvPr>
        </p:nvSpPr>
        <p:spPr>
          <a:xfrm>
            <a:off x="4042660" y="5361705"/>
            <a:ext cx="3864456" cy="222818"/>
          </a:xfrm>
        </p:spPr>
        <p:txBody>
          <a:bodyPr/>
          <a:lstStyle/>
          <a:p>
            <a:r>
              <a:rPr lang="en-US" altLang="zh-CN" dirty="0"/>
              <a:t>Department</a:t>
            </a:r>
            <a:r>
              <a:rPr lang="zh-CN" altLang="en-US" dirty="0"/>
              <a:t> </a:t>
            </a:r>
            <a:r>
              <a:rPr lang="en-US" altLang="zh-CN" dirty="0"/>
              <a:t>of</a:t>
            </a:r>
            <a:r>
              <a:rPr lang="zh-CN" altLang="en-US" dirty="0"/>
              <a:t> </a:t>
            </a:r>
            <a:r>
              <a:rPr lang="en-US" altLang="zh-CN" dirty="0"/>
              <a:t>Statistics</a:t>
            </a:r>
            <a:r>
              <a:rPr lang="zh-CN" altLang="en-US" dirty="0"/>
              <a:t> </a:t>
            </a:r>
            <a:r>
              <a:rPr lang="en-US" altLang="zh-CN" dirty="0"/>
              <a:t>and</a:t>
            </a:r>
            <a:r>
              <a:rPr lang="zh-CN" altLang="en-US" dirty="0"/>
              <a:t> </a:t>
            </a:r>
            <a:r>
              <a:rPr lang="en-US" altLang="zh-CN" dirty="0"/>
              <a:t>Data</a:t>
            </a:r>
            <a:r>
              <a:rPr lang="zh-CN" altLang="en-US" dirty="0"/>
              <a:t> </a:t>
            </a:r>
            <a:r>
              <a:rPr lang="en-US" altLang="zh-CN" dirty="0"/>
              <a:t>Science</a:t>
            </a:r>
            <a:endParaRPr lang="en-US" dirty="0"/>
          </a:p>
        </p:txBody>
      </p:sp>
      <p:sp>
        <p:nvSpPr>
          <p:cNvPr id="10" name="Content Placeholder 2">
            <a:extLst>
              <a:ext uri="{FF2B5EF4-FFF2-40B4-BE49-F238E27FC236}">
                <a16:creationId xmlns:a16="http://schemas.microsoft.com/office/drawing/2014/main" id="{C0280D13-0927-F7B9-8283-E7D98F00BF3D}"/>
              </a:ext>
            </a:extLst>
          </p:cNvPr>
          <p:cNvSpPr>
            <a:spLocks noGrp="1"/>
          </p:cNvSpPr>
          <p:nvPr>
            <p:ph sz="quarter" idx="23"/>
          </p:nvPr>
        </p:nvSpPr>
        <p:spPr>
          <a:xfrm>
            <a:off x="3682922" y="4648264"/>
            <a:ext cx="4450706" cy="249299"/>
          </a:xfrm>
        </p:spPr>
        <p:txBody>
          <a:bodyPr/>
          <a:lstStyle/>
          <a:p>
            <a:r>
              <a:rPr lang="en-US" altLang="zh-CN" sz="1800" b="1" dirty="0"/>
              <a:t>Chenfeng</a:t>
            </a:r>
            <a:r>
              <a:rPr lang="zh-CN" altLang="en-US" sz="1800" b="1" dirty="0"/>
              <a:t> </a:t>
            </a:r>
            <a:r>
              <a:rPr lang="en-US" altLang="zh-CN" sz="1800" b="1" dirty="0"/>
              <a:t>Huang</a:t>
            </a:r>
            <a:r>
              <a:rPr lang="en-US" altLang="zh-CN" dirty="0"/>
              <a:t>,</a:t>
            </a:r>
            <a:r>
              <a:rPr lang="zh-CN" altLang="en-US" dirty="0"/>
              <a:t> </a:t>
            </a:r>
            <a:r>
              <a:rPr lang="en-US" altLang="zh-CN" dirty="0"/>
              <a:t>Zixuan</a:t>
            </a:r>
            <a:r>
              <a:rPr lang="zh-CN" altLang="en-US" dirty="0"/>
              <a:t> </a:t>
            </a:r>
            <a:r>
              <a:rPr lang="en-US" altLang="zh-CN" dirty="0"/>
              <a:t>Ma,</a:t>
            </a:r>
            <a:r>
              <a:rPr lang="zh-CN" altLang="en-US" dirty="0"/>
              <a:t> </a:t>
            </a:r>
            <a:r>
              <a:rPr lang="en-US" altLang="zh-CN" dirty="0"/>
              <a:t>George</a:t>
            </a:r>
            <a:r>
              <a:rPr lang="zh-CN" altLang="en-US" dirty="0"/>
              <a:t> </a:t>
            </a:r>
            <a:r>
              <a:rPr lang="en-US" altLang="zh-CN" dirty="0"/>
              <a:t>Michailidis</a:t>
            </a:r>
            <a:endParaRPr lang="en-US" dirty="0"/>
          </a:p>
        </p:txBody>
      </p:sp>
      <p:sp>
        <p:nvSpPr>
          <p:cNvPr id="22" name="Text Placeholder 8">
            <a:extLst>
              <a:ext uri="{FF2B5EF4-FFF2-40B4-BE49-F238E27FC236}">
                <a16:creationId xmlns:a16="http://schemas.microsoft.com/office/drawing/2014/main" id="{CB2CF22A-19F8-3D5B-ACF9-B556CA4F7171}"/>
              </a:ext>
            </a:extLst>
          </p:cNvPr>
          <p:cNvSpPr>
            <a:spLocks noGrp="1"/>
          </p:cNvSpPr>
          <p:nvPr>
            <p:ph type="body" sz="quarter" idx="31"/>
          </p:nvPr>
        </p:nvSpPr>
        <p:spPr>
          <a:xfrm>
            <a:off x="988683" y="2855433"/>
            <a:ext cx="10363200" cy="1460272"/>
          </a:xfrm>
        </p:spPr>
        <p:txBody>
          <a:bodyPr/>
          <a:lstStyle/>
          <a:p>
            <a:r>
              <a:rPr lang="en-US" sz="3200" dirty="0"/>
              <a:t>Model-Agnostic Online Certificate-Driven Calibration for Time Series Forecasting Under Distribution Shift</a:t>
            </a:r>
          </a:p>
          <a:p>
            <a:endParaRPr lang="en-US" sz="3200" dirty="0"/>
          </a:p>
        </p:txBody>
      </p:sp>
      <p:sp>
        <p:nvSpPr>
          <p:cNvPr id="5" name="Text Placeholder 4">
            <a:extLst>
              <a:ext uri="{FF2B5EF4-FFF2-40B4-BE49-F238E27FC236}">
                <a16:creationId xmlns:a16="http://schemas.microsoft.com/office/drawing/2014/main" id="{1F5710C7-9281-A8D4-7FC6-06638B633D12}"/>
              </a:ext>
            </a:extLst>
          </p:cNvPr>
          <p:cNvSpPr>
            <a:spLocks noGrp="1"/>
          </p:cNvSpPr>
          <p:nvPr>
            <p:ph type="body" sz="quarter" idx="25"/>
          </p:nvPr>
        </p:nvSpPr>
        <p:spPr>
          <a:xfrm>
            <a:off x="853440" y="2194560"/>
            <a:ext cx="1257588" cy="148567"/>
          </a:xfrm>
        </p:spPr>
        <p:txBody>
          <a:bodyPr/>
          <a:lstStyle/>
          <a:p>
            <a:r>
              <a:rPr lang="en-US" altLang="zh-CN" dirty="0"/>
              <a:t>Submission</a:t>
            </a:r>
            <a:r>
              <a:rPr lang="zh-CN" altLang="en-US" dirty="0"/>
              <a:t> </a:t>
            </a:r>
            <a:r>
              <a:rPr lang="en-US" altLang="zh-CN" dirty="0"/>
              <a:t>#488</a:t>
            </a:r>
            <a:endParaRPr lang="en-US" dirty="0"/>
          </a:p>
        </p:txBody>
      </p:sp>
    </p:spTree>
    <p:extLst>
      <p:ext uri="{BB962C8B-B14F-4D97-AF65-F5344CB8AC3E}">
        <p14:creationId xmlns:p14="http://schemas.microsoft.com/office/powerpoint/2010/main" val="2896015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9780582-273C-7906-C515-703358927199}"/>
              </a:ext>
            </a:extLst>
          </p:cNvPr>
          <p:cNvSpPr>
            <a:spLocks noGrp="1"/>
          </p:cNvSpPr>
          <p:nvPr>
            <p:ph type="title"/>
          </p:nvPr>
        </p:nvSpPr>
        <p:spPr/>
        <p:txBody>
          <a:bodyPr/>
          <a:lstStyle/>
          <a:p>
            <a:r>
              <a:rPr lang="en-US" dirty="0"/>
              <a:t>Mismatch</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4BC391D4-D7FA-191B-436E-C8514F8F58FF}"/>
                  </a:ext>
                </a:extLst>
              </p:cNvPr>
              <p:cNvSpPr txBox="1"/>
              <p:nvPr/>
            </p:nvSpPr>
            <p:spPr>
              <a:xfrm>
                <a:off x="2598468" y="1695305"/>
                <a:ext cx="6100762" cy="580993"/>
              </a:xfrm>
              <a:prstGeom prst="rect">
                <a:avLst/>
              </a:prstGeom>
              <a:noFill/>
            </p:spPr>
            <p:txBody>
              <a:bodyPr wrap="square">
                <a:spAutoFit/>
              </a:bodyPr>
              <a:lstStyle/>
              <a:p>
                <a:pPr/>
                <a14:m>
                  <m:oMathPara xmlns:m="http://schemas.openxmlformats.org/officeDocument/2006/math">
                    <m:oMath>
                      <m:r>
                        <a:rPr lang="ar-AE" sz="2800" i="1" smtClean="0">
                          <a:solidFill>
                            <a:srgbClr val="0070C0"/>
                          </a:solidFill>
                          <a:latin typeface="Cambria Math" panose="02040503050406030204" pitchFamily="18" charset="0"/>
                        </a:rPr>
                        <m:t>𝑑𝑖𝑠</m:t>
                      </m:r>
                      <m:r>
                        <a:rPr lang="ar-AE" sz="2800" i="1">
                          <a:solidFill>
                            <a:srgbClr val="0070C0"/>
                          </a:solidFill>
                          <a:latin typeface="Cambria Math" panose="02040503050406030204" pitchFamily="18" charset="0"/>
                        </a:rPr>
                        <m:t>(</m:t>
                      </m:r>
                      <m:r>
                        <a:rPr lang="ar-AE" sz="2800" i="1">
                          <a:solidFill>
                            <a:srgbClr val="0070C0"/>
                          </a:solidFill>
                          <a:latin typeface="Cambria Math" panose="02040503050406030204" pitchFamily="18" charset="0"/>
                        </a:rPr>
                        <m:t>𝒮</m:t>
                      </m:r>
                      <m:r>
                        <a:rPr lang="ar-AE" sz="2800" i="1">
                          <a:solidFill>
                            <a:srgbClr val="0070C0"/>
                          </a:solidFill>
                          <a:latin typeface="Cambria Math" panose="02040503050406030204" pitchFamily="18" charset="0"/>
                        </a:rPr>
                        <m:t>,</m:t>
                      </m:r>
                      <m:r>
                        <a:rPr lang="ar-AE" sz="2800" i="1">
                          <a:solidFill>
                            <a:srgbClr val="0070C0"/>
                          </a:solidFill>
                          <a:latin typeface="Cambria Math" panose="02040503050406030204" pitchFamily="18" charset="0"/>
                        </a:rPr>
                        <m:t>𝒯</m:t>
                      </m:r>
                      <m:r>
                        <a:rPr lang="ar-AE" sz="2800" i="1">
                          <a:solidFill>
                            <a:srgbClr val="0070C0"/>
                          </a:solidFill>
                          <a:latin typeface="Cambria Math" panose="02040503050406030204" pitchFamily="18" charset="0"/>
                        </a:rPr>
                        <m:t>)=|</m:t>
                      </m:r>
                      <m:sSub>
                        <m:sSubPr>
                          <m:ctrlPr>
                            <a:rPr lang="ar-AE" sz="2800" b="0" i="1" dirty="0" smtClean="0">
                              <a:solidFill>
                                <a:srgbClr val="0070C0"/>
                              </a:solidFill>
                              <a:latin typeface="Cambria Math" panose="02040503050406030204" pitchFamily="18" charset="0"/>
                            </a:rPr>
                          </m:ctrlPr>
                        </m:sSubPr>
                        <m:e>
                          <m:acc>
                            <m:accPr>
                              <m:chr m:val="̅"/>
                              <m:ctrlPr>
                                <a:rPr lang="ar-AE" sz="2800" b="0" i="1" dirty="0" smtClean="0">
                                  <a:solidFill>
                                    <a:srgbClr val="0070C0"/>
                                  </a:solidFill>
                                  <a:latin typeface="Cambria Math" panose="02040503050406030204" pitchFamily="18" charset="0"/>
                                </a:rPr>
                              </m:ctrlPr>
                            </m:accPr>
                            <m:e>
                              <m:r>
                                <a:rPr lang="ar-AE" sz="2800" b="0" i="1" dirty="0" smtClean="0">
                                  <a:solidFill>
                                    <a:srgbClr val="0070C0"/>
                                  </a:solidFill>
                                  <a:latin typeface="Cambria Math" panose="02040503050406030204" pitchFamily="18" charset="0"/>
                                </a:rPr>
                                <m:t>𝑑</m:t>
                              </m:r>
                            </m:e>
                          </m:acc>
                        </m:e>
                        <m:sub>
                          <m:r>
                            <a:rPr lang="ar-AE" sz="2800" i="1" dirty="0" err="1">
                              <a:solidFill>
                                <a:srgbClr val="0070C0"/>
                              </a:solidFill>
                              <a:latin typeface="Cambria Math" panose="02040503050406030204" pitchFamily="18" charset="0"/>
                            </a:rPr>
                            <m:t>𝜌</m:t>
                          </m:r>
                          <m:r>
                            <a:rPr lang="ar-AE" sz="2800" i="1" dirty="0" err="1">
                              <a:solidFill>
                                <a:srgbClr val="0070C0"/>
                              </a:solidFill>
                              <a:latin typeface="Cambria Math" panose="02040503050406030204" pitchFamily="18" charset="0"/>
                            </a:rPr>
                            <m:t>,</m:t>
                          </m:r>
                          <m:r>
                            <a:rPr lang="ar-AE" sz="2800" i="1" dirty="0" err="1">
                              <a:solidFill>
                                <a:srgbClr val="0070C0"/>
                              </a:solidFill>
                              <a:latin typeface="Cambria Math" panose="02040503050406030204" pitchFamily="18" charset="0"/>
                            </a:rPr>
                            <m:t>𝑆</m:t>
                          </m:r>
                        </m:sub>
                      </m:sSub>
                      <m:r>
                        <a:rPr lang="ar-AE" sz="2800" i="1" dirty="0">
                          <a:solidFill>
                            <a:srgbClr val="0070C0"/>
                          </a:solidFill>
                          <a:latin typeface="Cambria Math" panose="02040503050406030204" pitchFamily="18" charset="0"/>
                        </a:rPr>
                        <m:t>−</m:t>
                      </m:r>
                      <m:sSub>
                        <m:sSubPr>
                          <m:ctrlPr>
                            <a:rPr lang="ar-AE" sz="2800" b="0" i="1" dirty="0" smtClean="0">
                              <a:solidFill>
                                <a:srgbClr val="0070C0"/>
                              </a:solidFill>
                              <a:latin typeface="Cambria Math" panose="02040503050406030204" pitchFamily="18" charset="0"/>
                            </a:rPr>
                          </m:ctrlPr>
                        </m:sSubPr>
                        <m:e>
                          <m:acc>
                            <m:accPr>
                              <m:chr m:val="̅"/>
                              <m:ctrlPr>
                                <a:rPr lang="ar-AE" sz="2800" b="0" i="1" dirty="0" smtClean="0">
                                  <a:solidFill>
                                    <a:srgbClr val="0070C0"/>
                                  </a:solidFill>
                                  <a:latin typeface="Cambria Math" panose="02040503050406030204" pitchFamily="18" charset="0"/>
                                </a:rPr>
                              </m:ctrlPr>
                            </m:accPr>
                            <m:e>
                              <m:r>
                                <a:rPr lang="ar-AE" sz="2800" b="0" i="1" dirty="0" smtClean="0">
                                  <a:solidFill>
                                    <a:srgbClr val="0070C0"/>
                                  </a:solidFill>
                                  <a:latin typeface="Cambria Math" panose="02040503050406030204" pitchFamily="18" charset="0"/>
                                </a:rPr>
                                <m:t>𝑑</m:t>
                              </m:r>
                            </m:e>
                          </m:acc>
                        </m:e>
                        <m:sub>
                          <m:r>
                            <a:rPr lang="ar-AE" sz="2800" i="1" dirty="0" err="1">
                              <a:solidFill>
                                <a:srgbClr val="0070C0"/>
                              </a:solidFill>
                              <a:latin typeface="Cambria Math" panose="02040503050406030204" pitchFamily="18" charset="0"/>
                            </a:rPr>
                            <m:t>𝜌</m:t>
                          </m:r>
                          <m:r>
                            <a:rPr lang="ar-AE" sz="2800" i="1" dirty="0" err="1">
                              <a:solidFill>
                                <a:srgbClr val="0070C0"/>
                              </a:solidFill>
                              <a:latin typeface="Cambria Math" panose="02040503050406030204" pitchFamily="18" charset="0"/>
                            </a:rPr>
                            <m:t>,</m:t>
                          </m:r>
                          <m:r>
                            <a:rPr lang="ar-AE" sz="2800" i="1" dirty="0" err="1">
                              <a:solidFill>
                                <a:srgbClr val="0070C0"/>
                              </a:solidFill>
                              <a:latin typeface="Cambria Math" panose="02040503050406030204" pitchFamily="18" charset="0"/>
                            </a:rPr>
                            <m:t>𝑇</m:t>
                          </m:r>
                        </m:sub>
                      </m:sSub>
                      <m:r>
                        <a:rPr lang="ar-AE" sz="2800" i="1" dirty="0">
                          <a:solidFill>
                            <a:srgbClr val="0070C0"/>
                          </a:solidFill>
                          <a:latin typeface="Cambria Math" panose="02040503050406030204" pitchFamily="18" charset="0"/>
                        </a:rPr>
                        <m:t>(</m:t>
                      </m:r>
                      <m:r>
                        <a:rPr lang="ar-AE" sz="2800" i="1" dirty="0">
                          <a:solidFill>
                            <a:srgbClr val="0070C0"/>
                          </a:solidFill>
                          <a:latin typeface="Cambria Math" panose="02040503050406030204" pitchFamily="18" charset="0"/>
                        </a:rPr>
                        <m:t>𝑡</m:t>
                      </m:r>
                      <m:r>
                        <a:rPr lang="ar-AE" sz="2800" i="1" dirty="0">
                          <a:solidFill>
                            <a:srgbClr val="0070C0"/>
                          </a:solidFill>
                          <a:latin typeface="Cambria Math" panose="02040503050406030204" pitchFamily="18" charset="0"/>
                        </a:rPr>
                        <m:t>)|</m:t>
                      </m:r>
                    </m:oMath>
                  </m:oMathPara>
                </a14:m>
                <a:endParaRPr lang="ar-AE" dirty="0">
                  <a:solidFill>
                    <a:srgbClr val="0070C0"/>
                  </a:solidFill>
                </a:endParaRPr>
              </a:p>
            </p:txBody>
          </p:sp>
        </mc:Choice>
        <mc:Fallback xmlns="">
          <p:sp>
            <p:nvSpPr>
              <p:cNvPr id="6" name="TextBox 5">
                <a:extLst>
                  <a:ext uri="{FF2B5EF4-FFF2-40B4-BE49-F238E27FC236}">
                    <a16:creationId xmlns:a16="http://schemas.microsoft.com/office/drawing/2014/main" id="{4BC391D4-D7FA-191B-436E-C8514F8F58FF}"/>
                  </a:ext>
                </a:extLst>
              </p:cNvPr>
              <p:cNvSpPr txBox="1">
                <a:spLocks noRot="1" noChangeAspect="1" noMove="1" noResize="1" noEditPoints="1" noAdjustHandles="1" noChangeArrowheads="1" noChangeShapeType="1" noTextEdit="1"/>
              </p:cNvSpPr>
              <p:nvPr/>
            </p:nvSpPr>
            <p:spPr>
              <a:xfrm>
                <a:off x="2598468" y="1695305"/>
                <a:ext cx="6100762" cy="580993"/>
              </a:xfrm>
              <a:prstGeom prst="rect">
                <a:avLst/>
              </a:prstGeom>
              <a:blipFill>
                <a:blip r:embed="rId3"/>
                <a:stretch>
                  <a:fillRect t="-8511" b="-1914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C1ACA15D-C1E2-E3A6-C0DB-B48A86686EF5}"/>
                  </a:ext>
                </a:extLst>
              </p:cNvPr>
              <p:cNvSpPr txBox="1"/>
              <p:nvPr/>
            </p:nvSpPr>
            <p:spPr>
              <a:xfrm>
                <a:off x="1501766" y="2822172"/>
                <a:ext cx="8495030" cy="2001382"/>
              </a:xfrm>
              <a:prstGeom prst="rect">
                <a:avLst/>
              </a:prstGeom>
              <a:noFill/>
            </p:spPr>
            <p:txBody>
              <a:bodyPr wrap="square">
                <a:spAutoFit/>
              </a:bodyPr>
              <a:lstStyle/>
              <a:p>
                <a:pPr marL="342900" lvl="0" indent="-342900">
                  <a:buFont typeface="Arial" panose="020B0604020202020204" pitchFamily="34" charset="0"/>
                  <a:buChar char="•"/>
                </a:pPr>
                <a14:m>
                  <m:oMath xmlns:m="http://schemas.openxmlformats.org/officeDocument/2006/math">
                    <m:sSub>
                      <m:sSubPr>
                        <m:ctrlPr>
                          <a:rPr lang="en-US" sz="3200" i="1" dirty="0">
                            <a:solidFill>
                              <a:schemeClr val="tx1"/>
                            </a:solidFill>
                            <a:latin typeface="Cambria Math" panose="02040503050406030204" pitchFamily="18" charset="0"/>
                          </a:rPr>
                        </m:ctrlPr>
                      </m:sSubPr>
                      <m:e>
                        <m:acc>
                          <m:accPr>
                            <m:chr m:val="̅"/>
                            <m:ctrlPr>
                              <a:rPr lang="en-US" sz="3200" i="1" dirty="0">
                                <a:solidFill>
                                  <a:schemeClr val="tx1"/>
                                </a:solidFill>
                                <a:latin typeface="Cambria Math" panose="02040503050406030204" pitchFamily="18" charset="0"/>
                              </a:rPr>
                            </m:ctrlPr>
                          </m:accPr>
                          <m:e>
                            <m:r>
                              <a:rPr lang="en-US" sz="3200" i="1" dirty="0">
                                <a:solidFill>
                                  <a:schemeClr val="tx1"/>
                                </a:solidFill>
                                <a:latin typeface="Cambria Math" panose="02040503050406030204" pitchFamily="18" charset="0"/>
                              </a:rPr>
                              <m:t>𝑑</m:t>
                            </m:r>
                          </m:e>
                        </m:acc>
                      </m:e>
                      <m:sub>
                        <m:r>
                          <a:rPr lang="en-US" sz="3200" i="1" dirty="0" err="1">
                            <a:solidFill>
                              <a:schemeClr val="tx1"/>
                            </a:solidFill>
                            <a:latin typeface="Cambria Math" panose="02040503050406030204" pitchFamily="18" charset="0"/>
                          </a:rPr>
                          <m:t>𝜌</m:t>
                        </m:r>
                        <m:r>
                          <a:rPr lang="en-US" sz="3200" i="1" dirty="0" err="1">
                            <a:solidFill>
                              <a:schemeClr val="tx1"/>
                            </a:solidFill>
                            <a:latin typeface="Cambria Math" panose="02040503050406030204" pitchFamily="18" charset="0"/>
                          </a:rPr>
                          <m:t>,</m:t>
                        </m:r>
                        <m:r>
                          <a:rPr lang="en-US" sz="3200" i="1" dirty="0" err="1">
                            <a:solidFill>
                              <a:schemeClr val="tx1"/>
                            </a:solidFill>
                            <a:latin typeface="Cambria Math" panose="02040503050406030204" pitchFamily="18" charset="0"/>
                          </a:rPr>
                          <m:t>𝑆</m:t>
                        </m:r>
                      </m:sub>
                    </m:sSub>
                    <m:r>
                      <a:rPr lang="en-US" sz="3200" i="1" dirty="0" err="1">
                        <a:solidFill>
                          <a:schemeClr val="tx1"/>
                        </a:solidFill>
                        <a:latin typeface="Cambria Math" panose="02040503050406030204" pitchFamily="18" charset="0"/>
                      </a:rPr>
                      <m:t> </m:t>
                    </m:r>
                  </m:oMath>
                </a14:m>
                <a:r>
                  <a:rPr lang="en-US" sz="2800" b="0" i="0" dirty="0">
                    <a:solidFill>
                      <a:schemeClr val="tx1"/>
                    </a:solidFill>
                    <a:effectLst/>
                  </a:rPr>
                  <a:t>: average posterior forecast spread on source windows;</a:t>
                </a:r>
              </a:p>
              <a:p>
                <a:pPr marL="342900" lvl="0" indent="-342900">
                  <a:buFont typeface="Arial" panose="020B0604020202020204" pitchFamily="34" charset="0"/>
                  <a:buChar char="•"/>
                </a:pPr>
                <a14:m>
                  <m:oMath xmlns:m="http://schemas.openxmlformats.org/officeDocument/2006/math">
                    <m:sSub>
                      <m:sSubPr>
                        <m:ctrlPr>
                          <a:rPr lang="en-US" sz="2800" i="1">
                            <a:solidFill>
                              <a:schemeClr val="tx1"/>
                            </a:solidFill>
                            <a:latin typeface="Cambria Math" panose="02040503050406030204" pitchFamily="18" charset="0"/>
                          </a:rPr>
                        </m:ctrlPr>
                      </m:sSubPr>
                      <m:e>
                        <m:acc>
                          <m:accPr>
                            <m:chr m:val="̅"/>
                            <m:ctrlPr>
                              <a:rPr lang="en-US" sz="2800" i="1">
                                <a:solidFill>
                                  <a:schemeClr val="tx1"/>
                                </a:solidFill>
                                <a:latin typeface="Cambria Math" panose="02040503050406030204" pitchFamily="18" charset="0"/>
                              </a:rPr>
                            </m:ctrlPr>
                          </m:accPr>
                          <m:e>
                            <m:r>
                              <a:rPr lang="en-US" sz="2800" i="1">
                                <a:solidFill>
                                  <a:schemeClr val="tx1"/>
                                </a:solidFill>
                                <a:latin typeface="Cambria Math" panose="02040503050406030204" pitchFamily="18" charset="0"/>
                              </a:rPr>
                              <m:t>𝑑</m:t>
                            </m:r>
                          </m:e>
                        </m:acc>
                      </m:e>
                      <m:sub>
                        <m:r>
                          <a:rPr lang="en-US" sz="2800" i="1">
                            <a:solidFill>
                              <a:schemeClr val="tx1"/>
                            </a:solidFill>
                            <a:latin typeface="Cambria Math" panose="02040503050406030204" pitchFamily="18" charset="0"/>
                          </a:rPr>
                          <m:t>𝜌</m:t>
                        </m:r>
                        <m:r>
                          <a:rPr lang="en-US" sz="2800" i="0">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𝑇</m:t>
                        </m:r>
                      </m:sub>
                    </m:sSub>
                    <m:d>
                      <m:dPr>
                        <m:ctrlPr>
                          <a:rPr lang="en-US" sz="2800" i="1">
                            <a:solidFill>
                              <a:schemeClr val="tx1"/>
                            </a:solidFill>
                            <a:latin typeface="Cambria Math" panose="02040503050406030204" pitchFamily="18" charset="0"/>
                          </a:rPr>
                        </m:ctrlPr>
                      </m:dPr>
                      <m:e>
                        <m:r>
                          <a:rPr lang="en-US" sz="2800" i="1">
                            <a:solidFill>
                              <a:schemeClr val="tx1"/>
                            </a:solidFill>
                            <a:latin typeface="Cambria Math" panose="02040503050406030204" pitchFamily="18" charset="0"/>
                          </a:rPr>
                          <m:t>𝑡</m:t>
                        </m:r>
                      </m:e>
                    </m:d>
                  </m:oMath>
                </a14:m>
                <a:r>
                  <a:rPr lang="en-US" sz="2800" b="0" i="0" dirty="0">
                    <a:solidFill>
                      <a:schemeClr val="tx1"/>
                    </a:solidFill>
                    <a:effectLst/>
                  </a:rPr>
                  <a:t>: average posterior forecast spread on current target windows.</a:t>
                </a:r>
              </a:p>
            </p:txBody>
          </p:sp>
        </mc:Choice>
        <mc:Fallback xmlns="">
          <p:sp>
            <p:nvSpPr>
              <p:cNvPr id="8" name="TextBox 7">
                <a:extLst>
                  <a:ext uri="{FF2B5EF4-FFF2-40B4-BE49-F238E27FC236}">
                    <a16:creationId xmlns:a16="http://schemas.microsoft.com/office/drawing/2014/main" id="{C1ACA15D-C1E2-E3A6-C0DB-B48A86686EF5}"/>
                  </a:ext>
                </a:extLst>
              </p:cNvPr>
              <p:cNvSpPr txBox="1">
                <a:spLocks noRot="1" noChangeAspect="1" noMove="1" noResize="1" noEditPoints="1" noAdjustHandles="1" noChangeArrowheads="1" noChangeShapeType="1" noTextEdit="1"/>
              </p:cNvSpPr>
              <p:nvPr/>
            </p:nvSpPr>
            <p:spPr>
              <a:xfrm>
                <a:off x="1501766" y="2822172"/>
                <a:ext cx="8495030" cy="2001382"/>
              </a:xfrm>
              <a:prstGeom prst="rect">
                <a:avLst/>
              </a:prstGeom>
              <a:blipFill>
                <a:blip r:embed="rId4"/>
                <a:stretch>
                  <a:fillRect l="-1642" t="-1899" r="-2239" b="-822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6BC2F9D8-2D2F-D17B-9595-F0BB84B6E106}"/>
                  </a:ext>
                </a:extLst>
              </p:cNvPr>
              <p:cNvSpPr txBox="1"/>
              <p:nvPr/>
            </p:nvSpPr>
            <p:spPr>
              <a:xfrm>
                <a:off x="3913426" y="5162695"/>
                <a:ext cx="3671711" cy="1237518"/>
              </a:xfrm>
              <a:prstGeom prst="rect">
                <a:avLst/>
              </a:prstGeom>
              <a:noFill/>
            </p:spPr>
            <p:txBody>
              <a:bodyPr wrap="none" lIns="0" tIns="0" rIns="0" bIns="0" rtlCol="0">
                <a:spAutoFit/>
              </a:bodyPr>
              <a:lstStyle/>
              <a:p>
                <a:pPr/>
                <a14:m>
                  <m:oMathPara xmlns:m="http://schemas.openxmlformats.org/officeDocument/2006/math">
                    <m:oMath>
                      <m:r>
                        <a:rPr lang="en-US" sz="2800" i="1" smtClean="0">
                          <a:solidFill>
                            <a:srgbClr val="0070C0"/>
                          </a:solidFill>
                          <a:latin typeface="Cambria Math" panose="02040503050406030204" pitchFamily="18" charset="0"/>
                        </a:rPr>
                        <m:t>𝑑𝑖𝑠</m:t>
                      </m:r>
                      <m:d>
                        <m:dPr>
                          <m:ctrlPr>
                            <a:rPr lang="el-GR" sz="2800" i="1">
                              <a:solidFill>
                                <a:srgbClr val="0070C0"/>
                              </a:solidFill>
                              <a:latin typeface="Cambria Math" panose="02040503050406030204" pitchFamily="18" charset="0"/>
                            </a:rPr>
                          </m:ctrlPr>
                        </m:dPr>
                        <m:e>
                          <m:r>
                            <a:rPr lang="el-GR" sz="2800" i="1">
                              <a:solidFill>
                                <a:srgbClr val="0070C0"/>
                              </a:solidFill>
                              <a:latin typeface="Cambria Math" panose="02040503050406030204" pitchFamily="18" charset="0"/>
                            </a:rPr>
                            <m:t>𝒮</m:t>
                          </m:r>
                          <m:r>
                            <a:rPr lang="el-GR" sz="2800" i="1">
                              <a:solidFill>
                                <a:srgbClr val="0070C0"/>
                              </a:solidFill>
                              <a:latin typeface="Cambria Math" panose="02040503050406030204" pitchFamily="18" charset="0"/>
                            </a:rPr>
                            <m:t>,</m:t>
                          </m:r>
                          <m:r>
                            <a:rPr lang="el-GR" sz="2800" i="1">
                              <a:solidFill>
                                <a:srgbClr val="0070C0"/>
                              </a:solidFill>
                              <a:latin typeface="Cambria Math" panose="02040503050406030204" pitchFamily="18" charset="0"/>
                            </a:rPr>
                            <m:t>𝒯</m:t>
                          </m:r>
                        </m:e>
                      </m:d>
                      <m:r>
                        <a:rPr lang="en-US" sz="2800" b="0" i="1" smtClean="0">
                          <a:solidFill>
                            <a:srgbClr val="0070C0"/>
                          </a:solidFill>
                          <a:latin typeface="Cambria Math" panose="02040503050406030204" pitchFamily="18" charset="0"/>
                        </a:rPr>
                        <m:t>⇒</m:t>
                      </m:r>
                      <m:f>
                        <m:fPr>
                          <m:ctrlPr>
                            <a:rPr lang="en-US" sz="2800" b="0" i="1" smtClean="0">
                              <a:solidFill>
                                <a:srgbClr val="0070C0"/>
                              </a:solidFill>
                              <a:latin typeface="Cambria Math" panose="02040503050406030204" pitchFamily="18" charset="0"/>
                            </a:rPr>
                          </m:ctrlPr>
                        </m:fPr>
                        <m:num>
                          <m:r>
                            <a:rPr lang="en-US" sz="2800" b="0" i="1" smtClean="0">
                              <a:solidFill>
                                <a:srgbClr val="0070C0"/>
                              </a:solidFill>
                              <a:latin typeface="Cambria Math" panose="02040503050406030204" pitchFamily="18" charset="0"/>
                            </a:rPr>
                            <m:t>1</m:t>
                          </m:r>
                        </m:num>
                        <m:den>
                          <m:r>
                            <a:rPr lang="en-US" sz="2800" b="0" i="1" smtClean="0">
                              <a:solidFill>
                                <a:srgbClr val="0070C0"/>
                              </a:solidFill>
                              <a:latin typeface="Cambria Math" panose="02040503050406030204" pitchFamily="18" charset="0"/>
                            </a:rPr>
                            <m:t>2</m:t>
                          </m:r>
                        </m:den>
                      </m:f>
                      <m:r>
                        <a:rPr lang="en-US" sz="2800" i="1">
                          <a:solidFill>
                            <a:srgbClr val="0070C0"/>
                          </a:solidFill>
                          <a:latin typeface="Cambria Math" panose="02040503050406030204" pitchFamily="18" charset="0"/>
                        </a:rPr>
                        <m:t>𝑑𝑖𝑠</m:t>
                      </m:r>
                      <m:d>
                        <m:dPr>
                          <m:ctrlPr>
                            <a:rPr lang="el-GR" sz="2800" i="1">
                              <a:solidFill>
                                <a:srgbClr val="0070C0"/>
                              </a:solidFill>
                              <a:latin typeface="Cambria Math" panose="02040503050406030204" pitchFamily="18" charset="0"/>
                            </a:rPr>
                          </m:ctrlPr>
                        </m:dPr>
                        <m:e>
                          <m:r>
                            <a:rPr lang="el-GR" sz="2800" i="1">
                              <a:solidFill>
                                <a:srgbClr val="0070C0"/>
                              </a:solidFill>
                              <a:latin typeface="Cambria Math" panose="02040503050406030204" pitchFamily="18" charset="0"/>
                            </a:rPr>
                            <m:t>𝒮</m:t>
                          </m:r>
                          <m:r>
                            <a:rPr lang="el-GR" sz="2800" i="1">
                              <a:solidFill>
                                <a:srgbClr val="0070C0"/>
                              </a:solidFill>
                              <a:latin typeface="Cambria Math" panose="02040503050406030204" pitchFamily="18" charset="0"/>
                            </a:rPr>
                            <m:t>,</m:t>
                          </m:r>
                          <m:r>
                            <a:rPr lang="el-GR" sz="2800" i="1">
                              <a:solidFill>
                                <a:srgbClr val="0070C0"/>
                              </a:solidFill>
                              <a:latin typeface="Cambria Math" panose="02040503050406030204" pitchFamily="18" charset="0"/>
                            </a:rPr>
                            <m:t>𝒯</m:t>
                          </m:r>
                        </m:e>
                      </m:d>
                    </m:oMath>
                  </m:oMathPara>
                </a14:m>
                <a:endParaRPr lang="en-US" sz="2800" dirty="0" err="1">
                  <a:solidFill>
                    <a:srgbClr val="0070C0"/>
                  </a:solidFill>
                </a:endParaRPr>
              </a:p>
              <a:p>
                <a:endParaRPr lang="en-US" sz="2800" dirty="0" err="1"/>
              </a:p>
            </p:txBody>
          </p:sp>
        </mc:Choice>
        <mc:Fallback xmlns="">
          <p:sp>
            <p:nvSpPr>
              <p:cNvPr id="10" name="TextBox 9">
                <a:extLst>
                  <a:ext uri="{FF2B5EF4-FFF2-40B4-BE49-F238E27FC236}">
                    <a16:creationId xmlns:a16="http://schemas.microsoft.com/office/drawing/2014/main" id="{6BC2F9D8-2D2F-D17B-9595-F0BB84B6E106}"/>
                  </a:ext>
                </a:extLst>
              </p:cNvPr>
              <p:cNvSpPr txBox="1">
                <a:spLocks noRot="1" noChangeAspect="1" noMove="1" noResize="1" noEditPoints="1" noAdjustHandles="1" noChangeArrowheads="1" noChangeShapeType="1" noTextEdit="1"/>
              </p:cNvSpPr>
              <p:nvPr/>
            </p:nvSpPr>
            <p:spPr>
              <a:xfrm>
                <a:off x="3913426" y="5162695"/>
                <a:ext cx="3671711" cy="1237518"/>
              </a:xfrm>
              <a:prstGeom prst="rect">
                <a:avLst/>
              </a:prstGeom>
              <a:blipFill>
                <a:blip r:embed="rId5"/>
                <a:stretch>
                  <a:fillRect l="-2069" t="-1010"/>
                </a:stretch>
              </a:blipFill>
            </p:spPr>
            <p:txBody>
              <a:bodyPr/>
              <a:lstStyle/>
              <a:p>
                <a:r>
                  <a:rPr lang="en-US">
                    <a:noFill/>
                  </a:rPr>
                  <a:t> </a:t>
                </a:r>
              </a:p>
            </p:txBody>
          </p:sp>
        </mc:Fallback>
      </mc:AlternateContent>
    </p:spTree>
    <p:extLst>
      <p:ext uri="{BB962C8B-B14F-4D97-AF65-F5344CB8AC3E}">
        <p14:creationId xmlns:p14="http://schemas.microsoft.com/office/powerpoint/2010/main" val="9046087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 Placeholder 1">
                <a:extLst>
                  <a:ext uri="{FF2B5EF4-FFF2-40B4-BE49-F238E27FC236}">
                    <a16:creationId xmlns:a16="http://schemas.microsoft.com/office/drawing/2014/main" id="{EE8F7C45-DE5D-9B20-4844-7ED4E1ACC6F9}"/>
                  </a:ext>
                </a:extLst>
              </p:cNvPr>
              <p:cNvSpPr>
                <a:spLocks noGrp="1"/>
              </p:cNvSpPr>
              <p:nvPr>
                <p:ph type="body" sz="quarter" idx="13"/>
              </p:nvPr>
            </p:nvSpPr>
            <p:spPr>
              <a:xfrm>
                <a:off x="853436" y="2017570"/>
                <a:ext cx="9144000" cy="2705421"/>
              </a:xfrm>
            </p:spPr>
            <p:txBody>
              <a:bodyPr/>
              <a:lstStyle/>
              <a:p>
                <a:pPr marL="342900" indent="-342900">
                  <a:buFont typeface="Arial" panose="020B0604020202020204" pitchFamily="34" charset="0"/>
                  <a:buChar char="•"/>
                </a:pPr>
                <a14:m>
                  <m:oMath xmlns:m="http://schemas.openxmlformats.org/officeDocument/2006/math">
                    <m:sSub>
                      <m:sSubPr>
                        <m:ctrlPr>
                          <a:rPr lang="en-US" sz="2400" i="1">
                            <a:latin typeface="Cambria Math" panose="02040503050406030204" pitchFamily="18" charset="0"/>
                          </a:rPr>
                        </m:ctrlPr>
                      </m:sSubPr>
                      <m:e>
                        <m:acc>
                          <m:accPr>
                            <m:chr m:val="̂"/>
                            <m:ctrlPr>
                              <a:rPr lang="en-US" sz="2400" i="1">
                                <a:latin typeface="Cambria Math" panose="02040503050406030204" pitchFamily="18" charset="0"/>
                              </a:rPr>
                            </m:ctrlPr>
                          </m:accPr>
                          <m:e>
                            <m:r>
                              <a:rPr lang="en-US" sz="2400" i="1">
                                <a:latin typeface="Cambria Math" panose="02040503050406030204" pitchFamily="18" charset="0"/>
                              </a:rPr>
                              <m:t>𝑅</m:t>
                            </m:r>
                          </m:e>
                        </m:acc>
                      </m:e>
                      <m:sub>
                        <m:r>
                          <a:rPr lang="en-US" sz="2400" i="1">
                            <a:latin typeface="Cambria Math" panose="02040503050406030204" pitchFamily="18" charset="0"/>
                          </a:rPr>
                          <m:t>𝑆</m:t>
                        </m:r>
                      </m:sub>
                    </m:sSub>
                  </m:oMath>
                </a14:m>
                <a:r>
                  <a:rPr lang="en-US" sz="2400" b="1" dirty="0"/>
                  <a:t>: source-risk anchor</a:t>
                </a:r>
                <a:br>
                  <a:rPr lang="en-US" sz="2400" dirty="0"/>
                </a:br>
                <a:r>
                  <a:rPr lang="en-US" sz="2400" dirty="0"/>
                  <a:t>Preserves reliable source behavior.</a:t>
                </a:r>
              </a:p>
              <a:p>
                <a:pPr marL="342900" lvl="0" indent="-342900">
                  <a:buFont typeface="Arial" panose="020B0604020202020204" pitchFamily="34" charset="0"/>
                  <a:buChar char="•"/>
                </a:pPr>
                <a14:m>
                  <m:oMath xmlns:m="http://schemas.openxmlformats.org/officeDocument/2006/math">
                    <m:sSubSup>
                      <m:sSubSupPr>
                        <m:ctrlPr>
                          <a:rPr lang="en-US" sz="2400">
                            <a:latin typeface="Cambria Math" panose="02040503050406030204" pitchFamily="18" charset="0"/>
                          </a:rPr>
                        </m:ctrlPr>
                      </m:sSubSupPr>
                      <m:e>
                        <m:r>
                          <m:rPr>
                            <m:sty m:val="p"/>
                          </m:rPr>
                          <a:rPr lang="en-US" sz="2400">
                            <a:latin typeface="Cambria Math" panose="02040503050406030204" pitchFamily="18" charset="0"/>
                          </a:rPr>
                          <m:t>Γ</m:t>
                        </m:r>
                      </m:e>
                      <m:sub>
                        <m:r>
                          <a:rPr lang="en-US" sz="2400" i="1">
                            <a:latin typeface="Cambria Math" panose="02040503050406030204" pitchFamily="18" charset="0"/>
                          </a:rPr>
                          <m:t>𝑚</m:t>
                        </m:r>
                      </m:sub>
                      <m:sup>
                        <m:r>
                          <m:rPr>
                            <m:sty m:val="p"/>
                          </m:rPr>
                          <a:rPr lang="en-US" sz="2400">
                            <a:latin typeface="Cambria Math" panose="02040503050406030204" pitchFamily="18" charset="0"/>
                          </a:rPr>
                          <m:t>sub</m:t>
                        </m:r>
                        <m:r>
                          <a:rPr lang="en-US" sz="2400" i="1">
                            <a:latin typeface="Cambria Math" panose="02040503050406030204" pitchFamily="18" charset="0"/>
                          </a:rPr>
                          <m:t>𝛾</m:t>
                        </m:r>
                      </m:sup>
                    </m:sSubSup>
                  </m:oMath>
                </a14:m>
                <a:r>
                  <a:rPr lang="en-US" sz="2400" b="1" dirty="0"/>
                  <a:t>: martingale correction</a:t>
                </a:r>
                <a:br>
                  <a:rPr lang="en-US" sz="2400" dirty="0"/>
                </a:br>
                <a:r>
                  <a:rPr lang="en-US" sz="2400" dirty="0"/>
                  <a:t>Accounts for dependence, complexity, and loss variability.</a:t>
                </a:r>
              </a:p>
              <a:p>
                <a:pPr marL="342900" lvl="0" indent="-342900">
                  <a:buFont typeface="Arial" panose="020B0604020202020204" pitchFamily="34" charset="0"/>
                  <a:buChar char="•"/>
                </a:pPr>
                <a14:m>
                  <m:oMath xmlns:m="http://schemas.openxmlformats.org/officeDocument/2006/math">
                    <m:f>
                      <m:fPr>
                        <m:ctrlPr>
                          <a:rPr lang="en-US" sz="2400">
                            <a:latin typeface="Cambria Math" panose="02040503050406030204" pitchFamily="18" charset="0"/>
                          </a:rPr>
                        </m:ctrlPr>
                      </m:fPr>
                      <m:num>
                        <m:r>
                          <a:rPr lang="en-US" sz="2400">
                            <a:latin typeface="Cambria Math" panose="02040503050406030204" pitchFamily="18" charset="0"/>
                          </a:rPr>
                          <m:t>1</m:t>
                        </m:r>
                      </m:num>
                      <m:den>
                        <m:r>
                          <a:rPr lang="en-US" sz="2400">
                            <a:latin typeface="Cambria Math" panose="02040503050406030204" pitchFamily="18" charset="0"/>
                          </a:rPr>
                          <m:t>2</m:t>
                        </m:r>
                      </m:den>
                    </m:f>
                    <m:sSub>
                      <m:sSubPr>
                        <m:ctrlPr>
                          <a:rPr lang="en-US" sz="2400">
                            <a:latin typeface="Cambria Math" panose="02040503050406030204" pitchFamily="18" charset="0"/>
                          </a:rPr>
                        </m:ctrlPr>
                      </m:sSubPr>
                      <m:e>
                        <m:r>
                          <m:rPr>
                            <m:sty m:val="p"/>
                          </m:rPr>
                          <a:rPr lang="en-US" sz="2400">
                            <a:latin typeface="Cambria Math" panose="02040503050406030204" pitchFamily="18" charset="0"/>
                          </a:rPr>
                          <m:t>dis</m:t>
                        </m:r>
                      </m:e>
                      <m:sub>
                        <m:r>
                          <a:rPr lang="en-US" sz="2400" i="1">
                            <a:latin typeface="Cambria Math" panose="02040503050406030204" pitchFamily="18" charset="0"/>
                          </a:rPr>
                          <m:t>𝜌</m:t>
                        </m:r>
                      </m:sub>
                    </m:sSub>
                    <m:d>
                      <m:dPr>
                        <m:sepChr m:val=","/>
                        <m:ctrlPr>
                          <a:rPr lang="en-US" sz="2400">
                            <a:latin typeface="Cambria Math" panose="02040503050406030204" pitchFamily="18" charset="0"/>
                          </a:rPr>
                        </m:ctrlPr>
                      </m:dPr>
                      <m:e>
                        <m:r>
                          <a:rPr lang="en-US" sz="2400">
                            <a:latin typeface="Cambria Math" panose="02040503050406030204" pitchFamily="18" charset="0"/>
                          </a:rPr>
                          <m:t>𝒮</m:t>
                        </m:r>
                      </m:e>
                      <m:e>
                        <m:r>
                          <a:rPr lang="en-US" sz="2400">
                            <a:latin typeface="Cambria Math" panose="02040503050406030204" pitchFamily="18" charset="0"/>
                          </a:rPr>
                          <m:t>𝒯</m:t>
                        </m:r>
                      </m:e>
                    </m:d>
                  </m:oMath>
                </a14:m>
                <a:r>
                  <a:rPr lang="en-US" sz="2400" b="1" dirty="0"/>
                  <a:t>: </a:t>
                </a:r>
                <a:r>
                  <a:rPr lang="en-US" altLang="zh-CN" sz="2400" b="1" dirty="0"/>
                  <a:t>mismatch</a:t>
                </a:r>
                <a:r>
                  <a:rPr lang="zh-CN" altLang="en-US" sz="2400" b="1" dirty="0"/>
                  <a:t> </a:t>
                </a:r>
                <a:r>
                  <a:rPr lang="en-US" sz="2400" b="1" dirty="0"/>
                  <a:t>signal</a:t>
                </a:r>
                <a:br>
                  <a:rPr lang="en-US" sz="2400" dirty="0"/>
                </a:br>
                <a:r>
                  <a:rPr lang="en-US" sz="2400" dirty="0"/>
                  <a:t>Measures increased target–source forecast disagreement..</a:t>
                </a:r>
              </a:p>
            </p:txBody>
          </p:sp>
        </mc:Choice>
        <mc:Fallback xmlns="">
          <p:sp>
            <p:nvSpPr>
              <p:cNvPr id="2" name="Text Placeholder 1">
                <a:extLst>
                  <a:ext uri="{FF2B5EF4-FFF2-40B4-BE49-F238E27FC236}">
                    <a16:creationId xmlns:a16="http://schemas.microsoft.com/office/drawing/2014/main" id="{EE8F7C45-DE5D-9B20-4844-7ED4E1ACC6F9}"/>
                  </a:ext>
                </a:extLst>
              </p:cNvPr>
              <p:cNvSpPr>
                <a:spLocks noGrp="1" noRot="1" noChangeAspect="1" noMove="1" noResize="1" noEditPoints="1" noAdjustHandles="1" noChangeArrowheads="1" noChangeShapeType="1" noTextEdit="1"/>
              </p:cNvSpPr>
              <p:nvPr>
                <p:ph type="body" sz="quarter" idx="13"/>
              </p:nvPr>
            </p:nvSpPr>
            <p:spPr>
              <a:xfrm>
                <a:off x="853436" y="2017570"/>
                <a:ext cx="9144000" cy="2705421"/>
              </a:xfrm>
              <a:blipFill>
                <a:blip r:embed="rId3"/>
                <a:stretch>
                  <a:fillRect l="-1942" t="-3271" b="-6075"/>
                </a:stretch>
              </a:blipFill>
            </p:spPr>
            <p:txBody>
              <a:bodyPr/>
              <a:lstStyle/>
              <a:p>
                <a:r>
                  <a:rPr lang="en-US">
                    <a:noFill/>
                  </a:rPr>
                  <a:t> </a:t>
                </a:r>
              </a:p>
            </p:txBody>
          </p:sp>
        </mc:Fallback>
      </mc:AlternateContent>
      <p:sp>
        <p:nvSpPr>
          <p:cNvPr id="4" name="Title 3">
            <a:extLst>
              <a:ext uri="{FF2B5EF4-FFF2-40B4-BE49-F238E27FC236}">
                <a16:creationId xmlns:a16="http://schemas.microsoft.com/office/drawing/2014/main" id="{10E22256-2384-2ECB-56F0-A1649DD5E550}"/>
              </a:ext>
            </a:extLst>
          </p:cNvPr>
          <p:cNvSpPr>
            <a:spLocks noGrp="1"/>
          </p:cNvSpPr>
          <p:nvPr>
            <p:ph type="title"/>
          </p:nvPr>
        </p:nvSpPr>
        <p:spPr/>
        <p:txBody>
          <a:bodyPr/>
          <a:lstStyle/>
          <a:p>
            <a:r>
              <a:rPr lang="en-US" altLang="zh-CN" dirty="0"/>
              <a:t>What</a:t>
            </a:r>
            <a:r>
              <a:rPr lang="zh-CN" altLang="en-US" dirty="0"/>
              <a:t> </a:t>
            </a:r>
            <a:r>
              <a:rPr lang="en-US" altLang="zh-CN" dirty="0"/>
              <a:t>does</a:t>
            </a:r>
            <a:r>
              <a:rPr lang="zh-CN" altLang="en-US" dirty="0"/>
              <a:t> </a:t>
            </a:r>
            <a:r>
              <a:rPr lang="en-US" altLang="zh-CN" dirty="0"/>
              <a:t>the</a:t>
            </a:r>
            <a:r>
              <a:rPr lang="zh-CN" altLang="en-US" dirty="0"/>
              <a:t> </a:t>
            </a:r>
            <a:r>
              <a:rPr lang="en-US" altLang="zh-CN" dirty="0"/>
              <a:t>certificate</a:t>
            </a:r>
            <a:r>
              <a:rPr lang="zh-CN" altLang="en-US" dirty="0"/>
              <a:t> </a:t>
            </a:r>
            <a:r>
              <a:rPr lang="en-US" altLang="zh-CN" dirty="0"/>
              <a:t>tell</a:t>
            </a:r>
            <a:r>
              <a:rPr lang="zh-CN" altLang="en-US" dirty="0"/>
              <a:t> </a:t>
            </a:r>
            <a:r>
              <a:rPr lang="en-US" altLang="zh-CN" dirty="0"/>
              <a:t>us?</a:t>
            </a:r>
            <a:endParaRPr lang="en-US" dirty="0"/>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022C7DE9-7E91-AC68-53D6-0236D36136FF}"/>
                  </a:ext>
                </a:extLst>
              </p:cNvPr>
              <p:cNvSpPr txBox="1"/>
              <p:nvPr/>
            </p:nvSpPr>
            <p:spPr>
              <a:xfrm>
                <a:off x="3456414" y="1215931"/>
                <a:ext cx="4670766" cy="1060803"/>
              </a:xfrm>
              <a:prstGeom prst="rect">
                <a:avLst/>
              </a:prstGeom>
              <a:noFill/>
            </p:spPr>
            <p:txBody>
              <a:bodyPr wrap="none" lIns="0" tIns="0" rIns="0" bIns="0" rtlCol="0">
                <a:spAutoFit/>
              </a:bodyPr>
              <a:lstStyle/>
              <a:p>
                <a:pPr/>
                <a14:m>
                  <m:oMathPara xmlns:m="http://schemas.openxmlformats.org/officeDocument/2006/math">
                    <m:oMath>
                      <m:sSub>
                        <m:sSubPr>
                          <m:ctrlPr>
                            <a:rPr lang="en-US" sz="2400" i="1">
                              <a:solidFill>
                                <a:schemeClr val="tx1"/>
                              </a:solidFill>
                              <a:latin typeface="Cambria Math" panose="02040503050406030204" pitchFamily="18" charset="0"/>
                            </a:rPr>
                          </m:ctrlPr>
                        </m:sSubPr>
                        <m:e>
                          <m:r>
                            <a:rPr lang="en-US" sz="2400" i="1">
                              <a:solidFill>
                                <a:schemeClr val="tx1"/>
                              </a:solidFill>
                              <a:latin typeface="Cambria Math" panose="02040503050406030204" pitchFamily="18" charset="0"/>
                            </a:rPr>
                            <m:t>𝑅</m:t>
                          </m:r>
                        </m:e>
                        <m:sub>
                          <m:r>
                            <a:rPr lang="en-US" sz="2400" i="1">
                              <a:solidFill>
                                <a:schemeClr val="tx1"/>
                              </a:solidFill>
                              <a:latin typeface="Cambria Math" panose="02040503050406030204" pitchFamily="18" charset="0"/>
                            </a:rPr>
                            <m:t>𝒯</m:t>
                          </m:r>
                        </m:sub>
                      </m:sSub>
                      <m:r>
                        <a:rPr lang="el-GR" sz="2400" i="1">
                          <a:solidFill>
                            <a:schemeClr val="tx1"/>
                          </a:solidFill>
                          <a:latin typeface="Cambria Math" panose="02040503050406030204" pitchFamily="18" charset="0"/>
                        </a:rPr>
                        <m:t>≤</m:t>
                      </m:r>
                      <m:sSub>
                        <m:sSubPr>
                          <m:ctrlPr>
                            <a:rPr lang="en-US" sz="2400" i="1">
                              <a:solidFill>
                                <a:schemeClr val="tx1"/>
                              </a:solidFill>
                              <a:latin typeface="Cambria Math" panose="02040503050406030204" pitchFamily="18" charset="0"/>
                            </a:rPr>
                          </m:ctrlPr>
                        </m:sSubPr>
                        <m:e>
                          <m:acc>
                            <m:accPr>
                              <m:chr m:val="̂"/>
                              <m:ctrlPr>
                                <a:rPr lang="en-US" sz="2400" i="1">
                                  <a:solidFill>
                                    <a:schemeClr val="tx1"/>
                                  </a:solidFill>
                                  <a:latin typeface="Cambria Math" panose="02040503050406030204" pitchFamily="18" charset="0"/>
                                </a:rPr>
                              </m:ctrlPr>
                            </m:accPr>
                            <m:e>
                              <m:r>
                                <a:rPr lang="en-US" sz="2400" i="1">
                                  <a:solidFill>
                                    <a:schemeClr val="tx1"/>
                                  </a:solidFill>
                                  <a:latin typeface="Cambria Math" panose="02040503050406030204" pitchFamily="18" charset="0"/>
                                </a:rPr>
                                <m:t>𝑅</m:t>
                              </m:r>
                            </m:e>
                          </m:acc>
                        </m:e>
                        <m:sub>
                          <m:r>
                            <a:rPr lang="en-US" sz="2400" i="1">
                              <a:solidFill>
                                <a:schemeClr val="tx1"/>
                              </a:solidFill>
                              <a:latin typeface="Cambria Math" panose="02040503050406030204" pitchFamily="18" charset="0"/>
                            </a:rPr>
                            <m:t>𝑆</m:t>
                          </m:r>
                        </m:sub>
                      </m:sSub>
                      <m:r>
                        <a:rPr lang="el-GR" sz="2400" i="1">
                          <a:solidFill>
                            <a:schemeClr val="tx1"/>
                          </a:solidFill>
                          <a:latin typeface="Cambria Math" panose="02040503050406030204" pitchFamily="18" charset="0"/>
                        </a:rPr>
                        <m:t>+</m:t>
                      </m:r>
                      <m:sSup>
                        <m:sSupPr>
                          <m:ctrlPr>
                            <a:rPr lang="el-GR" sz="2800" dirty="0">
                              <a:solidFill>
                                <a:schemeClr val="tx1"/>
                              </a:solidFill>
                              <a:latin typeface="Cambria Math" panose="02040503050406030204" pitchFamily="18" charset="0"/>
                            </a:rPr>
                          </m:ctrlPr>
                        </m:sSupPr>
                        <m:e>
                          <m:r>
                            <m:rPr>
                              <m:sty m:val="p"/>
                            </m:rPr>
                            <a:rPr lang="el-GR" sz="2800" dirty="0">
                              <a:solidFill>
                                <a:schemeClr val="tx1"/>
                              </a:solidFill>
                              <a:latin typeface="Cambria Math" panose="02040503050406030204" pitchFamily="18" charset="0"/>
                            </a:rPr>
                            <m:t>Γ</m:t>
                          </m:r>
                        </m:e>
                        <m:sup>
                          <m:r>
                            <a:rPr lang="en-US" altLang="zh-CN" sz="2800" i="1" dirty="0">
                              <a:solidFill>
                                <a:schemeClr val="tx1"/>
                              </a:solidFill>
                              <a:latin typeface="Cambria Math" panose="02040503050406030204" pitchFamily="18" charset="0"/>
                            </a:rPr>
                            <m:t>𝑠𝑢𝑏</m:t>
                          </m:r>
                          <m:r>
                            <a:rPr lang="en-US" altLang="zh-CN" sz="2800" i="1" dirty="0">
                              <a:solidFill>
                                <a:schemeClr val="tx1"/>
                              </a:solidFill>
                              <a:latin typeface="Cambria Math" panose="02040503050406030204" pitchFamily="18" charset="0"/>
                            </a:rPr>
                            <m:t>𝛾</m:t>
                          </m:r>
                        </m:sup>
                      </m:sSup>
                      <m:r>
                        <a:rPr lang="en-US" altLang="zh-CN" sz="2800" i="1" dirty="0">
                          <a:solidFill>
                            <a:schemeClr val="tx1"/>
                          </a:solidFill>
                          <a:latin typeface="Cambria Math" panose="02040503050406030204" pitchFamily="18" charset="0"/>
                        </a:rPr>
                        <m:t>+</m:t>
                      </m:r>
                      <m:f>
                        <m:fPr>
                          <m:ctrlPr>
                            <a:rPr lang="en-US" sz="2400" i="1">
                              <a:solidFill>
                                <a:schemeClr val="tx1"/>
                              </a:solidFill>
                              <a:latin typeface="Cambria Math" panose="02040503050406030204" pitchFamily="18" charset="0"/>
                            </a:rPr>
                          </m:ctrlPr>
                        </m:fPr>
                        <m:num>
                          <m:r>
                            <a:rPr lang="en-US" sz="2400" i="1">
                              <a:solidFill>
                                <a:schemeClr val="tx1"/>
                              </a:solidFill>
                              <a:latin typeface="Cambria Math" panose="02040503050406030204" pitchFamily="18" charset="0"/>
                            </a:rPr>
                            <m:t>1</m:t>
                          </m:r>
                        </m:num>
                        <m:den>
                          <m:r>
                            <a:rPr lang="en-US" sz="2400" i="1">
                              <a:solidFill>
                                <a:schemeClr val="tx1"/>
                              </a:solidFill>
                              <a:latin typeface="Cambria Math" panose="02040503050406030204" pitchFamily="18" charset="0"/>
                            </a:rPr>
                            <m:t>2</m:t>
                          </m:r>
                        </m:den>
                      </m:f>
                      <m:r>
                        <a:rPr lang="en-US" sz="2400" i="1">
                          <a:solidFill>
                            <a:schemeClr val="tx1"/>
                          </a:solidFill>
                          <a:latin typeface="Cambria Math" panose="02040503050406030204" pitchFamily="18" charset="0"/>
                        </a:rPr>
                        <m:t> </m:t>
                      </m:r>
                      <m:r>
                        <a:rPr lang="en-US" sz="2400" i="1" smtClean="0">
                          <a:solidFill>
                            <a:schemeClr val="tx1"/>
                          </a:solidFill>
                          <a:latin typeface="Cambria Math" panose="02040503050406030204" pitchFamily="18" charset="0"/>
                        </a:rPr>
                        <m:t>𝑑𝑖𝑠</m:t>
                      </m:r>
                      <m:r>
                        <a:rPr lang="el-GR" sz="2400" i="1">
                          <a:solidFill>
                            <a:schemeClr val="tx1"/>
                          </a:solidFill>
                          <a:latin typeface="Cambria Math" panose="02040503050406030204" pitchFamily="18" charset="0"/>
                        </a:rPr>
                        <m:t>(</m:t>
                      </m:r>
                      <m:r>
                        <a:rPr lang="el-GR" sz="2400" i="1">
                          <a:solidFill>
                            <a:schemeClr val="tx1"/>
                          </a:solidFill>
                          <a:latin typeface="Cambria Math" panose="02040503050406030204" pitchFamily="18" charset="0"/>
                        </a:rPr>
                        <m:t>𝒮</m:t>
                      </m:r>
                      <m:r>
                        <a:rPr lang="el-GR" sz="2400" i="1">
                          <a:solidFill>
                            <a:schemeClr val="tx1"/>
                          </a:solidFill>
                          <a:latin typeface="Cambria Math" panose="02040503050406030204" pitchFamily="18" charset="0"/>
                        </a:rPr>
                        <m:t>,</m:t>
                      </m:r>
                      <m:r>
                        <a:rPr lang="el-GR" sz="2400" i="1">
                          <a:solidFill>
                            <a:schemeClr val="tx1"/>
                          </a:solidFill>
                          <a:latin typeface="Cambria Math" panose="02040503050406030204" pitchFamily="18" charset="0"/>
                        </a:rPr>
                        <m:t>𝒯</m:t>
                      </m:r>
                      <m:r>
                        <a:rPr lang="el-GR" sz="2400" i="1">
                          <a:solidFill>
                            <a:schemeClr val="tx1"/>
                          </a:solidFill>
                          <a:latin typeface="Cambria Math" panose="02040503050406030204" pitchFamily="18" charset="0"/>
                        </a:rPr>
                        <m:t>)</m:t>
                      </m:r>
                    </m:oMath>
                  </m:oMathPara>
                </a14:m>
                <a:endParaRPr lang="en-US" sz="2400" dirty="0">
                  <a:solidFill>
                    <a:schemeClr val="tx1"/>
                  </a:solidFill>
                </a:endParaRPr>
              </a:p>
              <a:p>
                <a:pPr algn="l"/>
                <a:endParaRPr lang="en-US" sz="2400" dirty="0" err="1">
                  <a:solidFill>
                    <a:schemeClr val="tx1"/>
                  </a:solidFill>
                </a:endParaRPr>
              </a:p>
            </p:txBody>
          </p:sp>
        </mc:Choice>
        <mc:Fallback xmlns="">
          <p:sp>
            <p:nvSpPr>
              <p:cNvPr id="5" name="TextBox 4">
                <a:extLst>
                  <a:ext uri="{FF2B5EF4-FFF2-40B4-BE49-F238E27FC236}">
                    <a16:creationId xmlns:a16="http://schemas.microsoft.com/office/drawing/2014/main" id="{022C7DE9-7E91-AC68-53D6-0236D36136FF}"/>
                  </a:ext>
                </a:extLst>
              </p:cNvPr>
              <p:cNvSpPr txBox="1">
                <a:spLocks noRot="1" noChangeAspect="1" noMove="1" noResize="1" noEditPoints="1" noAdjustHandles="1" noChangeArrowheads="1" noChangeShapeType="1" noTextEdit="1"/>
              </p:cNvSpPr>
              <p:nvPr/>
            </p:nvSpPr>
            <p:spPr>
              <a:xfrm>
                <a:off x="3456414" y="1215931"/>
                <a:ext cx="4670766" cy="1060803"/>
              </a:xfrm>
              <a:prstGeom prst="rect">
                <a:avLst/>
              </a:prstGeom>
              <a:blipFill>
                <a:blip r:embed="rId4"/>
                <a:stretch>
                  <a:fillRect/>
                </a:stretch>
              </a:blipFill>
            </p:spPr>
            <p:txBody>
              <a:bodyPr/>
              <a:lstStyle/>
              <a:p>
                <a:r>
                  <a:rPr lang="en-US">
                    <a:noFill/>
                  </a:rPr>
                  <a:t> </a:t>
                </a:r>
              </a:p>
            </p:txBody>
          </p:sp>
        </mc:Fallback>
      </mc:AlternateContent>
      <p:sp>
        <p:nvSpPr>
          <p:cNvPr id="3" name="TextBox 2">
            <a:extLst>
              <a:ext uri="{FF2B5EF4-FFF2-40B4-BE49-F238E27FC236}">
                <a16:creationId xmlns:a16="http://schemas.microsoft.com/office/drawing/2014/main" id="{28881F54-7E29-A89C-55E7-493A5AE3C061}"/>
              </a:ext>
            </a:extLst>
          </p:cNvPr>
          <p:cNvSpPr txBox="1"/>
          <p:nvPr/>
        </p:nvSpPr>
        <p:spPr>
          <a:xfrm>
            <a:off x="853436" y="4980250"/>
            <a:ext cx="10096185" cy="1292662"/>
          </a:xfrm>
          <a:prstGeom prst="rect">
            <a:avLst/>
          </a:prstGeom>
          <a:noFill/>
        </p:spPr>
        <p:txBody>
          <a:bodyPr wrap="square" lIns="0" tIns="0" rIns="0" bIns="0" rtlCol="0">
            <a:spAutoFit/>
          </a:bodyPr>
          <a:lstStyle/>
          <a:p>
            <a:pPr marL="285750" indent="-285750">
              <a:buFont typeface="Arial" panose="020B0604020202020204" pitchFamily="34" charset="0"/>
              <a:buChar char="•"/>
            </a:pPr>
            <a:r>
              <a:rPr lang="en-US" sz="2800" dirty="0">
                <a:solidFill>
                  <a:srgbClr val="FF0000"/>
                </a:solidFill>
              </a:rPr>
              <a:t>A</a:t>
            </a:r>
            <a:r>
              <a:rPr lang="en-US" altLang="zh-CN" sz="2800" dirty="0">
                <a:solidFill>
                  <a:srgbClr val="FF0000"/>
                </a:solidFill>
              </a:rPr>
              <a:t>n</a:t>
            </a:r>
            <a:r>
              <a:rPr lang="en-US" sz="2800" dirty="0">
                <a:solidFill>
                  <a:srgbClr val="FF0000"/>
                </a:solidFill>
              </a:rPr>
              <a:t> </a:t>
            </a:r>
            <a:r>
              <a:rPr lang="en-US" altLang="zh-CN" sz="2800" dirty="0">
                <a:solidFill>
                  <a:srgbClr val="FF0000"/>
                </a:solidFill>
              </a:rPr>
              <a:t>interpretable</a:t>
            </a:r>
            <a:r>
              <a:rPr lang="en-US" sz="2800" dirty="0">
                <a:solidFill>
                  <a:srgbClr val="FF0000"/>
                </a:solidFill>
              </a:rPr>
              <a:t> online certificate for </a:t>
            </a:r>
            <a:r>
              <a:rPr lang="en-US" sz="2800" b="1" dirty="0">
                <a:solidFill>
                  <a:srgbClr val="FF0000"/>
                </a:solidFill>
              </a:rPr>
              <a:t>monitoring distribution shift</a:t>
            </a:r>
            <a:r>
              <a:rPr lang="en-US" sz="2800" dirty="0">
                <a:solidFill>
                  <a:srgbClr val="FF0000"/>
                </a:solidFill>
              </a:rPr>
              <a:t> and </a:t>
            </a:r>
            <a:r>
              <a:rPr lang="en-US" sz="2800" b="1" dirty="0">
                <a:solidFill>
                  <a:srgbClr val="FF0000"/>
                </a:solidFill>
              </a:rPr>
              <a:t>regularizing calibration</a:t>
            </a:r>
            <a:r>
              <a:rPr lang="en-US" sz="2800" dirty="0">
                <a:solidFill>
                  <a:srgbClr val="FF0000"/>
                </a:solidFill>
              </a:rPr>
              <a:t>.</a:t>
            </a:r>
          </a:p>
          <a:p>
            <a:pPr algn="l"/>
            <a:endParaRPr lang="en-US" sz="2800" dirty="0" err="1"/>
          </a:p>
        </p:txBody>
      </p:sp>
    </p:spTree>
    <p:extLst>
      <p:ext uri="{BB962C8B-B14F-4D97-AF65-F5344CB8AC3E}">
        <p14:creationId xmlns:p14="http://schemas.microsoft.com/office/powerpoint/2010/main" val="3802437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D7570DD-E24F-A5D5-FE67-7149E8BE27FB}"/>
              </a:ext>
            </a:extLst>
          </p:cNvPr>
          <p:cNvSpPr>
            <a:spLocks noGrp="1"/>
          </p:cNvSpPr>
          <p:nvPr>
            <p:ph type="body" sz="quarter" idx="13"/>
          </p:nvPr>
        </p:nvSpPr>
        <p:spPr>
          <a:xfrm>
            <a:off x="6980636" y="1695361"/>
            <a:ext cx="4806700" cy="3012107"/>
          </a:xfrm>
        </p:spPr>
        <p:txBody>
          <a:bodyPr/>
          <a:lstStyle/>
          <a:p>
            <a:pPr marL="342900" indent="-342900">
              <a:buFont typeface="Arial" panose="020B0604020202020204" pitchFamily="34" charset="0"/>
              <a:buChar char="•"/>
            </a:pPr>
            <a:r>
              <a:rPr lang="en-US" altLang="zh-CN" sz="2800" dirty="0"/>
              <a:t>Offline</a:t>
            </a:r>
            <a:r>
              <a:rPr lang="en-US" sz="2800" dirty="0"/>
              <a:t>:</a:t>
            </a:r>
          </a:p>
          <a:p>
            <a:pPr lvl="1"/>
            <a:r>
              <a:rPr lang="en-US" altLang="zh-CN" sz="2800" dirty="0"/>
              <a:t>Train</a:t>
            </a:r>
            <a:r>
              <a:rPr lang="zh-CN" altLang="en-US" sz="2800" dirty="0"/>
              <a:t> </a:t>
            </a:r>
            <a:r>
              <a:rPr lang="en-US" altLang="zh-CN" sz="2800" dirty="0"/>
              <a:t>backbone</a:t>
            </a:r>
          </a:p>
          <a:p>
            <a:pPr lvl="1"/>
            <a:r>
              <a:rPr lang="en-US" altLang="zh-CN" sz="2800" dirty="0"/>
              <a:t>Initialize</a:t>
            </a:r>
            <a:r>
              <a:rPr lang="zh-CN" altLang="en-US" sz="2800" dirty="0"/>
              <a:t> </a:t>
            </a:r>
            <a:r>
              <a:rPr lang="en-US" altLang="zh-CN" sz="2800" dirty="0"/>
              <a:t>Bayesian</a:t>
            </a:r>
            <a:r>
              <a:rPr lang="zh-CN" altLang="en-US" sz="2800" dirty="0"/>
              <a:t> </a:t>
            </a:r>
            <a:r>
              <a:rPr lang="en-US" altLang="zh-CN" sz="2800" dirty="0"/>
              <a:t>head</a:t>
            </a:r>
            <a:r>
              <a:rPr lang="en-US" sz="2800" dirty="0"/>
              <a:t>,</a:t>
            </a:r>
          </a:p>
          <a:p>
            <a:endParaRPr lang="en-US" sz="2800" dirty="0"/>
          </a:p>
          <a:p>
            <a:endParaRPr lang="en-US" sz="2800" dirty="0"/>
          </a:p>
          <a:p>
            <a:pPr marL="342900" indent="-342900">
              <a:buFont typeface="Arial" panose="020B0604020202020204" pitchFamily="34" charset="0"/>
              <a:buChar char="•"/>
            </a:pPr>
            <a:endParaRPr lang="en-US" sz="2800" dirty="0"/>
          </a:p>
        </p:txBody>
      </p:sp>
      <p:sp>
        <p:nvSpPr>
          <p:cNvPr id="4" name="Title 3">
            <a:extLst>
              <a:ext uri="{FF2B5EF4-FFF2-40B4-BE49-F238E27FC236}">
                <a16:creationId xmlns:a16="http://schemas.microsoft.com/office/drawing/2014/main" id="{8FE46A14-531B-AEF5-9247-89FCBBB0B934}"/>
              </a:ext>
            </a:extLst>
          </p:cNvPr>
          <p:cNvSpPr>
            <a:spLocks noGrp="1"/>
          </p:cNvSpPr>
          <p:nvPr>
            <p:ph type="title"/>
          </p:nvPr>
        </p:nvSpPr>
        <p:spPr>
          <a:xfrm>
            <a:off x="853436" y="489955"/>
            <a:ext cx="10363200" cy="519886"/>
          </a:xfrm>
        </p:spPr>
        <p:txBody>
          <a:bodyPr/>
          <a:lstStyle/>
          <a:p>
            <a:r>
              <a:rPr lang="en-US" dirty="0"/>
              <a:t>Onl</a:t>
            </a:r>
            <a:r>
              <a:rPr lang="en-US" altLang="zh-CN" dirty="0"/>
              <a:t>ine</a:t>
            </a:r>
            <a:r>
              <a:rPr lang="zh-CN" altLang="en-US" dirty="0"/>
              <a:t> </a:t>
            </a:r>
            <a:r>
              <a:rPr lang="en-US" altLang="zh-CN" dirty="0"/>
              <a:t>martingale</a:t>
            </a:r>
            <a:r>
              <a:rPr lang="zh-CN" altLang="en-US" dirty="0"/>
              <a:t> </a:t>
            </a:r>
            <a:r>
              <a:rPr lang="en-US" altLang="zh-CN" dirty="0"/>
              <a:t>PAC-Bayes</a:t>
            </a:r>
            <a:r>
              <a:rPr lang="zh-CN" altLang="en-US" dirty="0"/>
              <a:t> </a:t>
            </a:r>
            <a:r>
              <a:rPr lang="en-US" altLang="zh-CN" dirty="0"/>
              <a:t>(</a:t>
            </a:r>
            <a:r>
              <a:rPr lang="en-US" dirty="0"/>
              <a:t>OMPB</a:t>
            </a:r>
            <a:r>
              <a:rPr lang="en-US" altLang="zh-CN" dirty="0"/>
              <a:t>)</a:t>
            </a:r>
            <a:endParaRPr lang="en-US" dirty="0"/>
          </a:p>
        </p:txBody>
      </p:sp>
      <p:pic>
        <p:nvPicPr>
          <p:cNvPr id="5" name="Picture 4">
            <a:extLst>
              <a:ext uri="{FF2B5EF4-FFF2-40B4-BE49-F238E27FC236}">
                <a16:creationId xmlns:a16="http://schemas.microsoft.com/office/drawing/2014/main" id="{F21A6A4F-7120-7965-50C4-05D3B7D92563}"/>
              </a:ext>
            </a:extLst>
          </p:cNvPr>
          <p:cNvPicPr>
            <a:picLocks noChangeAspect="1"/>
          </p:cNvPicPr>
          <p:nvPr/>
        </p:nvPicPr>
        <p:blipFill>
          <a:blip r:embed="rId3"/>
          <a:stretch>
            <a:fillRect/>
          </a:stretch>
        </p:blipFill>
        <p:spPr>
          <a:xfrm>
            <a:off x="478155" y="1928770"/>
            <a:ext cx="6232289" cy="3543230"/>
          </a:xfrm>
          <a:prstGeom prst="rect">
            <a:avLst/>
          </a:prstGeom>
        </p:spPr>
      </p:pic>
      <p:sp>
        <p:nvSpPr>
          <p:cNvPr id="3" name="TextBox 2">
            <a:extLst>
              <a:ext uri="{FF2B5EF4-FFF2-40B4-BE49-F238E27FC236}">
                <a16:creationId xmlns:a16="http://schemas.microsoft.com/office/drawing/2014/main" id="{577C2741-03E8-720B-A943-07862923A717}"/>
              </a:ext>
            </a:extLst>
          </p:cNvPr>
          <p:cNvSpPr txBox="1"/>
          <p:nvPr/>
        </p:nvSpPr>
        <p:spPr>
          <a:xfrm>
            <a:off x="6904602" y="3429000"/>
            <a:ext cx="5287398" cy="2862322"/>
          </a:xfrm>
          <a:prstGeom prst="rect">
            <a:avLst/>
          </a:prstGeom>
          <a:noFill/>
        </p:spPr>
        <p:txBody>
          <a:bodyPr wrap="square" lIns="0" tIns="0" rIns="0" bIns="0" rtlCol="0">
            <a:spAutoFit/>
          </a:bodyPr>
          <a:lstStyle/>
          <a:p>
            <a:pPr marL="342900" indent="-342900">
              <a:buFont typeface="Arial" panose="020B0604020202020204" pitchFamily="34" charset="0"/>
              <a:buChar char="•"/>
            </a:pPr>
            <a:r>
              <a:rPr lang="en-US" sz="2800" dirty="0"/>
              <a:t>Online:</a:t>
            </a:r>
          </a:p>
          <a:p>
            <a:pPr marL="685800" lvl="1" indent="-342900">
              <a:buFont typeface="Arial" panose="020B0604020202020204" pitchFamily="34" charset="0"/>
              <a:buChar char="•"/>
            </a:pPr>
            <a:r>
              <a:rPr lang="en-US" altLang="zh-CN" sz="2800" dirty="0"/>
              <a:t>P</a:t>
            </a:r>
            <a:r>
              <a:rPr lang="en-US" sz="2800" dirty="0"/>
              <a:t>redict,</a:t>
            </a:r>
          </a:p>
          <a:p>
            <a:pPr marL="685800" lvl="1" indent="-342900">
              <a:buFont typeface="Arial" panose="020B0604020202020204" pitchFamily="34" charset="0"/>
              <a:buChar char="•"/>
            </a:pPr>
            <a:r>
              <a:rPr lang="en-US" altLang="zh-CN" sz="2800" dirty="0"/>
              <a:t>C</a:t>
            </a:r>
            <a:r>
              <a:rPr lang="en-US" sz="2800" dirty="0"/>
              <a:t>ompute unlabeled shift certificate,</a:t>
            </a:r>
          </a:p>
          <a:p>
            <a:pPr marL="685800" lvl="1" indent="-342900">
              <a:buFont typeface="Arial" panose="020B0604020202020204" pitchFamily="34" charset="0"/>
              <a:buChar char="•"/>
            </a:pPr>
            <a:r>
              <a:rPr lang="en-US" altLang="zh-CN" sz="2800" dirty="0"/>
              <a:t>O</a:t>
            </a:r>
            <a:r>
              <a:rPr lang="en-US" sz="2800" dirty="0"/>
              <a:t>bserve delayed label,</a:t>
            </a:r>
          </a:p>
          <a:p>
            <a:pPr marL="685800" lvl="1" indent="-342900">
              <a:buFont typeface="Arial" panose="020B0604020202020204" pitchFamily="34" charset="0"/>
              <a:buChar char="•"/>
            </a:pPr>
            <a:r>
              <a:rPr lang="en-US" altLang="zh-CN" sz="2800" dirty="0"/>
              <a:t>U</a:t>
            </a:r>
            <a:r>
              <a:rPr lang="en-US" sz="2800" dirty="0"/>
              <a:t>pdate only Bayesian head.</a:t>
            </a:r>
          </a:p>
          <a:p>
            <a:pPr algn="l"/>
            <a:endParaRPr lang="en-US" sz="1800" dirty="0" err="1"/>
          </a:p>
        </p:txBody>
      </p:sp>
    </p:spTree>
    <p:extLst>
      <p:ext uri="{BB962C8B-B14F-4D97-AF65-F5344CB8AC3E}">
        <p14:creationId xmlns:p14="http://schemas.microsoft.com/office/powerpoint/2010/main" val="16209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blinds(horizontal)">
                                      <p:cBhvr>
                                        <p:cTn id="10" dur="500"/>
                                        <p:tgtEl>
                                          <p:spTgt spid="2">
                                            <p:txEl>
                                              <p:pRg st="1" end="1"/>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blinds(horizontal)">
                                      <p:cBhvr>
                                        <p:cTn id="13" dur="500"/>
                                        <p:tgtEl>
                                          <p:spTgt spid="2">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linds(horizontal)">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36EC053-3A90-9AC4-4175-63E1B591BC60}"/>
              </a:ext>
            </a:extLst>
          </p:cNvPr>
          <p:cNvSpPr>
            <a:spLocks noGrp="1"/>
          </p:cNvSpPr>
          <p:nvPr>
            <p:ph type="title"/>
          </p:nvPr>
        </p:nvSpPr>
        <p:spPr/>
        <p:txBody>
          <a:bodyPr/>
          <a:lstStyle/>
          <a:p>
            <a:r>
              <a:rPr lang="en-US" altLang="zh-CN" dirty="0"/>
              <a:t>Experiments</a:t>
            </a:r>
            <a:endParaRPr lang="en-US" dirty="0"/>
          </a:p>
        </p:txBody>
      </p:sp>
      <p:sp>
        <p:nvSpPr>
          <p:cNvPr id="6" name="TextBox 5">
            <a:extLst>
              <a:ext uri="{FF2B5EF4-FFF2-40B4-BE49-F238E27FC236}">
                <a16:creationId xmlns:a16="http://schemas.microsoft.com/office/drawing/2014/main" id="{8007C525-1CB5-826E-622A-88DD58401239}"/>
              </a:ext>
            </a:extLst>
          </p:cNvPr>
          <p:cNvSpPr txBox="1"/>
          <p:nvPr/>
        </p:nvSpPr>
        <p:spPr>
          <a:xfrm>
            <a:off x="801189" y="1196461"/>
            <a:ext cx="10537376" cy="3693319"/>
          </a:xfrm>
          <a:prstGeom prst="rect">
            <a:avLst/>
          </a:prstGeom>
          <a:noFill/>
        </p:spPr>
        <p:txBody>
          <a:bodyPr wrap="square">
            <a:spAutoFit/>
          </a:bodyPr>
          <a:lstStyle/>
          <a:p>
            <a:pPr marL="342900" marR="0" indent="-342900">
              <a:buFont typeface="Arial" panose="020B0604020202020204" pitchFamily="34" charset="0"/>
              <a:buChar char="•"/>
            </a:pPr>
            <a:r>
              <a:rPr lang="en-US" sz="2000" dirty="0">
                <a:effectLst/>
                <a:latin typeface="Helvetica" pitchFamily="2" charset="0"/>
              </a:rPr>
              <a:t>Does OMPB improve OOD forecasting?</a:t>
            </a:r>
          </a:p>
          <a:p>
            <a:pPr marL="685800" lvl="1" indent="-342900">
              <a:buFont typeface="Arial" panose="020B0604020202020204" pitchFamily="34" charset="0"/>
              <a:buChar char="•"/>
            </a:pPr>
            <a:r>
              <a:rPr lang="en-US" altLang="zh-CN" sz="1800" dirty="0">
                <a:latin typeface="Helvetica" pitchFamily="2" charset="0"/>
              </a:rPr>
              <a:t>We</a:t>
            </a:r>
            <a:r>
              <a:rPr lang="zh-CN" altLang="en-US" sz="1800" dirty="0">
                <a:latin typeface="Helvetica" pitchFamily="2" charset="0"/>
              </a:rPr>
              <a:t> </a:t>
            </a:r>
            <a:r>
              <a:rPr lang="en-US" altLang="zh-CN" sz="1800" dirty="0">
                <a:latin typeface="Helvetica" pitchFamily="2" charset="0"/>
              </a:rPr>
              <a:t>test</a:t>
            </a:r>
            <a:r>
              <a:rPr lang="zh-CN" altLang="en-US" sz="1800" dirty="0">
                <a:latin typeface="Helvetica" pitchFamily="2" charset="0"/>
              </a:rPr>
              <a:t> </a:t>
            </a:r>
            <a:r>
              <a:rPr lang="en-US" altLang="zh-CN" sz="1800" dirty="0">
                <a:latin typeface="Helvetica" pitchFamily="2" charset="0"/>
              </a:rPr>
              <a:t>it</a:t>
            </a:r>
            <a:r>
              <a:rPr lang="zh-CN" altLang="en-US" sz="1800" dirty="0">
                <a:latin typeface="Helvetica" pitchFamily="2" charset="0"/>
              </a:rPr>
              <a:t> </a:t>
            </a:r>
            <a:r>
              <a:rPr lang="en-US" altLang="zh-CN" sz="1800" dirty="0">
                <a:latin typeface="Helvetica" pitchFamily="2" charset="0"/>
              </a:rPr>
              <a:t>on</a:t>
            </a:r>
          </a:p>
          <a:p>
            <a:pPr marL="1028700" lvl="2" indent="-342900">
              <a:buFont typeface="Arial" panose="020B0604020202020204" pitchFamily="34" charset="0"/>
              <a:buChar char="•"/>
            </a:pPr>
            <a:r>
              <a:rPr lang="en-US" altLang="zh-CN" sz="1800" dirty="0">
                <a:solidFill>
                  <a:srgbClr val="FFC000"/>
                </a:solidFill>
                <a:latin typeface="Helvetica" pitchFamily="2" charset="0"/>
              </a:rPr>
              <a:t>Covariate</a:t>
            </a:r>
            <a:r>
              <a:rPr lang="zh-CN" altLang="en-US" sz="1800" dirty="0">
                <a:solidFill>
                  <a:srgbClr val="FFC000"/>
                </a:solidFill>
                <a:latin typeface="Helvetica" pitchFamily="2" charset="0"/>
              </a:rPr>
              <a:t> </a:t>
            </a:r>
            <a:r>
              <a:rPr lang="en-US" altLang="zh-CN" sz="1800" dirty="0">
                <a:solidFill>
                  <a:srgbClr val="FFC000"/>
                </a:solidFill>
                <a:latin typeface="Helvetica" pitchFamily="2" charset="0"/>
              </a:rPr>
              <a:t>shift</a:t>
            </a:r>
          </a:p>
          <a:p>
            <a:pPr marL="1371600" lvl="3" indent="-342900">
              <a:buFont typeface="Arial" panose="020B0604020202020204" pitchFamily="34" charset="0"/>
              <a:buChar char="•"/>
            </a:pPr>
            <a:r>
              <a:rPr lang="en-US" altLang="zh-CN" sz="1800" dirty="0">
                <a:latin typeface="Helvetica" pitchFamily="2" charset="0"/>
              </a:rPr>
              <a:t>Train:</a:t>
            </a:r>
            <a:r>
              <a:rPr lang="zh-CN" altLang="en-US" sz="1800" dirty="0">
                <a:latin typeface="Helvetica" pitchFamily="2" charset="0"/>
              </a:rPr>
              <a:t> </a:t>
            </a:r>
            <a:r>
              <a:rPr lang="en-US" altLang="zh-CN" sz="1800" dirty="0">
                <a:latin typeface="Helvetica" pitchFamily="2" charset="0"/>
              </a:rPr>
              <a:t>ETTh1,</a:t>
            </a:r>
            <a:r>
              <a:rPr lang="zh-CN" altLang="en-US" sz="1800" dirty="0">
                <a:latin typeface="Helvetica" pitchFamily="2" charset="0"/>
              </a:rPr>
              <a:t> </a:t>
            </a:r>
            <a:endParaRPr lang="en-US" altLang="zh-CN" sz="1800" dirty="0">
              <a:latin typeface="Helvetica" pitchFamily="2" charset="0"/>
            </a:endParaRPr>
          </a:p>
          <a:p>
            <a:pPr marL="1371600" lvl="3" indent="-342900">
              <a:buFont typeface="Arial" panose="020B0604020202020204" pitchFamily="34" charset="0"/>
              <a:buChar char="•"/>
            </a:pPr>
            <a:r>
              <a:rPr lang="en-US" altLang="zh-CN" sz="1800" dirty="0">
                <a:latin typeface="Helvetica" pitchFamily="2" charset="0"/>
              </a:rPr>
              <a:t>Test:</a:t>
            </a:r>
            <a:r>
              <a:rPr lang="zh-CN" altLang="en-US" sz="1800" dirty="0">
                <a:latin typeface="Helvetica" pitchFamily="2" charset="0"/>
              </a:rPr>
              <a:t> </a:t>
            </a:r>
            <a:r>
              <a:rPr lang="en-US" altLang="zh-CN" sz="1800" dirty="0">
                <a:latin typeface="Helvetica" pitchFamily="2" charset="0"/>
              </a:rPr>
              <a:t>ETTh1-ID,</a:t>
            </a:r>
            <a:r>
              <a:rPr lang="zh-CN" altLang="en-US" sz="1800" dirty="0">
                <a:latin typeface="Helvetica" pitchFamily="2" charset="0"/>
              </a:rPr>
              <a:t> </a:t>
            </a:r>
            <a:r>
              <a:rPr lang="en-US" altLang="zh-CN" sz="1800" dirty="0">
                <a:latin typeface="Helvetica" pitchFamily="2" charset="0"/>
              </a:rPr>
              <a:t>ETTh2-OOD</a:t>
            </a:r>
          </a:p>
          <a:p>
            <a:pPr marL="1028700" lvl="2" indent="-342900">
              <a:buFont typeface="Arial" panose="020B0604020202020204" pitchFamily="34" charset="0"/>
              <a:buChar char="•"/>
            </a:pPr>
            <a:r>
              <a:rPr lang="en-US" altLang="zh-CN" sz="1800" dirty="0">
                <a:solidFill>
                  <a:srgbClr val="00B0F0"/>
                </a:solidFill>
                <a:latin typeface="Helvetica" pitchFamily="2" charset="0"/>
              </a:rPr>
              <a:t>Concept</a:t>
            </a:r>
            <a:r>
              <a:rPr lang="zh-CN" altLang="en-US" sz="1800" dirty="0">
                <a:solidFill>
                  <a:srgbClr val="00B0F0"/>
                </a:solidFill>
                <a:latin typeface="Helvetica" pitchFamily="2" charset="0"/>
              </a:rPr>
              <a:t> </a:t>
            </a:r>
            <a:r>
              <a:rPr lang="en-US" altLang="zh-CN" sz="1800" dirty="0">
                <a:solidFill>
                  <a:srgbClr val="00B0F0"/>
                </a:solidFill>
                <a:latin typeface="Helvetica" pitchFamily="2" charset="0"/>
              </a:rPr>
              <a:t>shift</a:t>
            </a:r>
          </a:p>
          <a:p>
            <a:pPr marL="1371600" lvl="3" indent="-342900">
              <a:buFont typeface="Arial" panose="020B0604020202020204" pitchFamily="34" charset="0"/>
              <a:buChar char="•"/>
            </a:pPr>
            <a:r>
              <a:rPr lang="en-US" altLang="zh-CN" sz="1800" dirty="0">
                <a:latin typeface="Helvetica" pitchFamily="2" charset="0"/>
              </a:rPr>
              <a:t>Train:</a:t>
            </a:r>
            <a:r>
              <a:rPr lang="zh-CN" altLang="en-US" sz="1800" dirty="0">
                <a:latin typeface="Helvetica" pitchFamily="2" charset="0"/>
              </a:rPr>
              <a:t> </a:t>
            </a:r>
            <a:r>
              <a:rPr lang="en-US" altLang="zh-CN" sz="1800" dirty="0">
                <a:latin typeface="Helvetica" pitchFamily="2" charset="0"/>
              </a:rPr>
              <a:t>ILI(Pre-COVID),</a:t>
            </a:r>
            <a:r>
              <a:rPr lang="zh-CN" altLang="en-US" sz="1800" dirty="0">
                <a:latin typeface="Helvetica" pitchFamily="2" charset="0"/>
              </a:rPr>
              <a:t> </a:t>
            </a:r>
            <a:endParaRPr lang="en-US" altLang="zh-CN" sz="1800" dirty="0">
              <a:latin typeface="Helvetica" pitchFamily="2" charset="0"/>
            </a:endParaRPr>
          </a:p>
          <a:p>
            <a:pPr marL="1371600" lvl="3" indent="-342900">
              <a:buFont typeface="Arial" panose="020B0604020202020204" pitchFamily="34" charset="0"/>
              <a:buChar char="•"/>
            </a:pPr>
            <a:r>
              <a:rPr lang="en-US" altLang="zh-CN" sz="1800" dirty="0">
                <a:latin typeface="Helvetica" pitchFamily="2" charset="0"/>
              </a:rPr>
              <a:t>Test:</a:t>
            </a:r>
            <a:r>
              <a:rPr lang="zh-CN" altLang="en-US" sz="1800" dirty="0">
                <a:latin typeface="Helvetica" pitchFamily="2" charset="0"/>
              </a:rPr>
              <a:t> </a:t>
            </a:r>
            <a:r>
              <a:rPr lang="en-US" altLang="zh-CN" sz="1800" dirty="0">
                <a:latin typeface="Helvetica" pitchFamily="2" charset="0"/>
              </a:rPr>
              <a:t>ILI(Pre-COVID)-ID,</a:t>
            </a:r>
            <a:r>
              <a:rPr lang="zh-CN" altLang="en-US" sz="1800" dirty="0">
                <a:latin typeface="Helvetica" pitchFamily="2" charset="0"/>
              </a:rPr>
              <a:t> </a:t>
            </a:r>
            <a:r>
              <a:rPr lang="en-US" altLang="zh-CN" sz="1800" dirty="0">
                <a:latin typeface="Helvetica" pitchFamily="2" charset="0"/>
              </a:rPr>
              <a:t>ILI(COVID)-OOD</a:t>
            </a:r>
          </a:p>
          <a:p>
            <a:pPr marL="1028700" lvl="2" indent="-342900">
              <a:buFont typeface="Arial" panose="020B0604020202020204" pitchFamily="34" charset="0"/>
              <a:buChar char="•"/>
            </a:pPr>
            <a:r>
              <a:rPr lang="en-US" altLang="zh-CN" sz="1800" dirty="0">
                <a:solidFill>
                  <a:srgbClr val="FFC000"/>
                </a:solidFill>
                <a:latin typeface="Helvetica" pitchFamily="2" charset="0"/>
              </a:rPr>
              <a:t>Covariate shift under </a:t>
            </a:r>
            <a:r>
              <a:rPr lang="en-US" altLang="zh-CN" sz="1800" dirty="0">
                <a:solidFill>
                  <a:srgbClr val="00B050"/>
                </a:solidFill>
                <a:latin typeface="Helvetica" pitchFamily="2" charset="0"/>
              </a:rPr>
              <a:t>spatial context</a:t>
            </a:r>
          </a:p>
          <a:p>
            <a:pPr marL="1371600" lvl="3" indent="-342900">
              <a:buFont typeface="Arial" panose="020B0604020202020204" pitchFamily="34" charset="0"/>
              <a:buChar char="•"/>
            </a:pPr>
            <a:r>
              <a:rPr lang="en-US" altLang="zh-CN" sz="1800" dirty="0">
                <a:latin typeface="Helvetica" pitchFamily="2" charset="0"/>
              </a:rPr>
              <a:t>Train: WEATHER(Miami), </a:t>
            </a:r>
          </a:p>
          <a:p>
            <a:pPr marL="1371600" lvl="3" indent="-342900">
              <a:buFont typeface="Arial" panose="020B0604020202020204" pitchFamily="34" charset="0"/>
              <a:buChar char="•"/>
            </a:pPr>
            <a:r>
              <a:rPr lang="en-US" altLang="zh-CN" sz="1800" dirty="0">
                <a:latin typeface="Helvetica" pitchFamily="2" charset="0"/>
              </a:rPr>
              <a:t>Test: WEATHER(Miami)-ID, WEATHER(Atlanta)-</a:t>
            </a:r>
            <a:r>
              <a:rPr lang="en-US" altLang="zh-CN" sz="1800" dirty="0" err="1">
                <a:latin typeface="Helvetica" pitchFamily="2" charset="0"/>
              </a:rPr>
              <a:t>OOD_near</a:t>
            </a:r>
            <a:r>
              <a:rPr lang="en-US" altLang="zh-CN" sz="1800" dirty="0">
                <a:latin typeface="Helvetica" pitchFamily="2" charset="0"/>
              </a:rPr>
              <a:t>, WEATHER(NYC)-</a:t>
            </a:r>
            <a:r>
              <a:rPr lang="en-US" altLang="zh-CN" sz="1800" dirty="0" err="1">
                <a:latin typeface="Helvetica" pitchFamily="2" charset="0"/>
              </a:rPr>
              <a:t>OOD_far</a:t>
            </a:r>
            <a:r>
              <a:rPr lang="en-US" altLang="zh-CN" sz="1800" dirty="0">
                <a:latin typeface="Helvetica" pitchFamily="2" charset="0"/>
              </a:rPr>
              <a:t> </a:t>
            </a:r>
          </a:p>
          <a:p>
            <a:pPr marL="685800" lvl="1" indent="-342900">
              <a:buFont typeface="Arial" panose="020B0604020202020204" pitchFamily="34" charset="0"/>
              <a:buChar char="•"/>
            </a:pPr>
            <a:endParaRPr lang="en-US" sz="1800" dirty="0">
              <a:effectLst/>
              <a:latin typeface="Helvetica" pitchFamily="2" charset="0"/>
            </a:endParaRPr>
          </a:p>
          <a:p>
            <a:pPr marL="685800" lvl="1" indent="-342900">
              <a:buFont typeface="Arial" panose="020B0604020202020204" pitchFamily="34" charset="0"/>
              <a:buChar char="•"/>
            </a:pPr>
            <a:endParaRPr lang="en-US" sz="1800" dirty="0">
              <a:effectLst/>
              <a:latin typeface="Helvetica" pitchFamily="2" charset="0"/>
            </a:endParaRPr>
          </a:p>
        </p:txBody>
      </p:sp>
      <p:sp>
        <p:nvSpPr>
          <p:cNvPr id="2" name="TextBox 1">
            <a:extLst>
              <a:ext uri="{FF2B5EF4-FFF2-40B4-BE49-F238E27FC236}">
                <a16:creationId xmlns:a16="http://schemas.microsoft.com/office/drawing/2014/main" id="{B94EBE2E-234B-22E3-C160-5AD53C98FEA1}"/>
              </a:ext>
            </a:extLst>
          </p:cNvPr>
          <p:cNvSpPr txBox="1"/>
          <p:nvPr/>
        </p:nvSpPr>
        <p:spPr>
          <a:xfrm>
            <a:off x="853435" y="4366560"/>
            <a:ext cx="10537376" cy="1046440"/>
          </a:xfrm>
          <a:prstGeom prst="rect">
            <a:avLst/>
          </a:prstGeom>
          <a:noFill/>
        </p:spPr>
        <p:txBody>
          <a:bodyPr wrap="square" lIns="0" tIns="0" rIns="0" bIns="0" rtlCol="0">
            <a:spAutoFit/>
          </a:bodyPr>
          <a:lstStyle/>
          <a:p>
            <a:pPr marL="342900" marR="0" indent="-342900">
              <a:buFont typeface="Arial" panose="020B0604020202020204" pitchFamily="34" charset="0"/>
              <a:buChar char="•"/>
            </a:pPr>
            <a:r>
              <a:rPr lang="en-US" sz="2000" dirty="0">
                <a:latin typeface="Helvetica" pitchFamily="2" charset="0"/>
              </a:rPr>
              <a:t>Is it model agnostic?</a:t>
            </a:r>
          </a:p>
          <a:p>
            <a:pPr marL="685800" lvl="1" indent="-342900">
              <a:buFont typeface="Arial" panose="020B0604020202020204" pitchFamily="34" charset="0"/>
              <a:buChar char="•"/>
            </a:pPr>
            <a:r>
              <a:rPr lang="en-US" altLang="zh-CN" sz="1800" dirty="0">
                <a:latin typeface="Helvetica" pitchFamily="2" charset="0"/>
              </a:rPr>
              <a:t>We</a:t>
            </a:r>
            <a:r>
              <a:rPr lang="zh-CN" altLang="en-US" sz="1800" dirty="0">
                <a:latin typeface="Helvetica" pitchFamily="2" charset="0"/>
              </a:rPr>
              <a:t> </a:t>
            </a:r>
            <a:r>
              <a:rPr lang="en-US" altLang="zh-CN" sz="1800" dirty="0">
                <a:latin typeface="Helvetica" pitchFamily="2" charset="0"/>
              </a:rPr>
              <a:t>test</a:t>
            </a:r>
            <a:r>
              <a:rPr lang="zh-CN" altLang="en-US" sz="1800" dirty="0">
                <a:latin typeface="Helvetica" pitchFamily="2" charset="0"/>
              </a:rPr>
              <a:t> </a:t>
            </a:r>
            <a:r>
              <a:rPr lang="en-US" altLang="zh-CN" sz="1800" dirty="0">
                <a:latin typeface="Helvetica" pitchFamily="2" charset="0"/>
              </a:rPr>
              <a:t>it</a:t>
            </a:r>
            <a:r>
              <a:rPr lang="zh-CN" altLang="en-US" sz="1800" dirty="0">
                <a:latin typeface="Helvetica" pitchFamily="2" charset="0"/>
              </a:rPr>
              <a:t> </a:t>
            </a:r>
            <a:r>
              <a:rPr lang="en-US" altLang="zh-CN" sz="1800" dirty="0">
                <a:latin typeface="Helvetica" pitchFamily="2" charset="0"/>
              </a:rPr>
              <a:t>on</a:t>
            </a:r>
            <a:r>
              <a:rPr lang="zh-CN" altLang="en-US" sz="1800" dirty="0">
                <a:latin typeface="Helvetica" pitchFamily="2" charset="0"/>
              </a:rPr>
              <a:t> </a:t>
            </a:r>
            <a:r>
              <a:rPr lang="en-US" altLang="zh-CN" sz="1800" dirty="0">
                <a:latin typeface="Helvetica" pitchFamily="2" charset="0"/>
              </a:rPr>
              <a:t>backbones</a:t>
            </a:r>
            <a:r>
              <a:rPr lang="zh-CN" altLang="en-US" sz="1800" dirty="0">
                <a:latin typeface="Helvetica" pitchFamily="2" charset="0"/>
              </a:rPr>
              <a:t> </a:t>
            </a:r>
            <a:r>
              <a:rPr lang="en-US" altLang="zh-CN" sz="1800" dirty="0">
                <a:latin typeface="Helvetica" pitchFamily="2" charset="0"/>
              </a:rPr>
              <a:t>in</a:t>
            </a:r>
            <a:r>
              <a:rPr lang="zh-CN" altLang="en-US" sz="1800" dirty="0">
                <a:solidFill>
                  <a:srgbClr val="FF0000"/>
                </a:solidFill>
                <a:latin typeface="Helvetica" pitchFamily="2" charset="0"/>
              </a:rPr>
              <a:t> </a:t>
            </a:r>
            <a:r>
              <a:rPr lang="en-US" altLang="zh-CN" sz="1800" dirty="0">
                <a:solidFill>
                  <a:srgbClr val="FF0000"/>
                </a:solidFill>
                <a:latin typeface="Helvetica" pitchFamily="2" charset="0"/>
              </a:rPr>
              <a:t>TCN</a:t>
            </a:r>
            <a:r>
              <a:rPr lang="zh-CN" altLang="en-US" sz="1800" dirty="0">
                <a:solidFill>
                  <a:srgbClr val="FF0000"/>
                </a:solidFill>
                <a:latin typeface="Helvetica" pitchFamily="2" charset="0"/>
              </a:rPr>
              <a:t> </a:t>
            </a:r>
            <a:r>
              <a:rPr lang="en-US" altLang="zh-CN" sz="1800" dirty="0">
                <a:solidFill>
                  <a:srgbClr val="FF0000"/>
                </a:solidFill>
                <a:latin typeface="Helvetica" pitchFamily="2" charset="0"/>
              </a:rPr>
              <a:t>(CNN-based),</a:t>
            </a:r>
            <a:r>
              <a:rPr lang="zh-CN" altLang="en-US" sz="1800" dirty="0">
                <a:solidFill>
                  <a:srgbClr val="FF0000"/>
                </a:solidFill>
                <a:latin typeface="Helvetica" pitchFamily="2" charset="0"/>
              </a:rPr>
              <a:t> </a:t>
            </a:r>
            <a:r>
              <a:rPr lang="en-US" altLang="zh-CN" sz="1800" dirty="0" err="1">
                <a:solidFill>
                  <a:srgbClr val="002060"/>
                </a:solidFill>
                <a:latin typeface="Helvetica" pitchFamily="2" charset="0"/>
              </a:rPr>
              <a:t>Autoformer</a:t>
            </a:r>
            <a:r>
              <a:rPr lang="zh-CN" altLang="en-US" sz="1800" dirty="0">
                <a:solidFill>
                  <a:srgbClr val="002060"/>
                </a:solidFill>
                <a:latin typeface="Helvetica" pitchFamily="2" charset="0"/>
              </a:rPr>
              <a:t> </a:t>
            </a:r>
            <a:r>
              <a:rPr lang="en-US" altLang="zh-CN" sz="1800" dirty="0">
                <a:solidFill>
                  <a:srgbClr val="002060"/>
                </a:solidFill>
                <a:latin typeface="Helvetica" pitchFamily="2" charset="0"/>
              </a:rPr>
              <a:t>(Transformer-based)</a:t>
            </a:r>
            <a:r>
              <a:rPr lang="en-US" altLang="zh-CN" sz="1800" dirty="0">
                <a:latin typeface="Helvetica" pitchFamily="2" charset="0"/>
              </a:rPr>
              <a:t>,</a:t>
            </a:r>
            <a:r>
              <a:rPr lang="zh-CN" altLang="en-US" sz="1800" dirty="0">
                <a:latin typeface="Helvetica" pitchFamily="2" charset="0"/>
              </a:rPr>
              <a:t> </a:t>
            </a:r>
            <a:r>
              <a:rPr lang="en-US" altLang="zh-CN" sz="1800" dirty="0">
                <a:solidFill>
                  <a:srgbClr val="7030A0"/>
                </a:solidFill>
                <a:latin typeface="Helvetica" pitchFamily="2" charset="0"/>
              </a:rPr>
              <a:t>and</a:t>
            </a:r>
            <a:r>
              <a:rPr lang="zh-CN" altLang="en-US" sz="1800" dirty="0">
                <a:solidFill>
                  <a:srgbClr val="7030A0"/>
                </a:solidFill>
                <a:latin typeface="Helvetica" pitchFamily="2" charset="0"/>
              </a:rPr>
              <a:t> </a:t>
            </a:r>
            <a:r>
              <a:rPr lang="en-US" altLang="zh-CN" sz="1800" dirty="0">
                <a:solidFill>
                  <a:srgbClr val="7030A0"/>
                </a:solidFill>
                <a:latin typeface="Helvetica" pitchFamily="2" charset="0"/>
              </a:rPr>
              <a:t>GPT4TS</a:t>
            </a:r>
            <a:r>
              <a:rPr lang="zh-CN" altLang="en-US" sz="1800" dirty="0">
                <a:solidFill>
                  <a:srgbClr val="7030A0"/>
                </a:solidFill>
                <a:latin typeface="Helvetica" pitchFamily="2" charset="0"/>
              </a:rPr>
              <a:t> </a:t>
            </a:r>
            <a:r>
              <a:rPr lang="en-US" altLang="zh-CN" sz="1800" dirty="0">
                <a:solidFill>
                  <a:srgbClr val="7030A0"/>
                </a:solidFill>
                <a:latin typeface="Helvetica" pitchFamily="2" charset="0"/>
              </a:rPr>
              <a:t>(LLM-based)</a:t>
            </a:r>
            <a:r>
              <a:rPr lang="zh-CN" altLang="en-US" sz="1800" dirty="0">
                <a:solidFill>
                  <a:srgbClr val="7030A0"/>
                </a:solidFill>
                <a:latin typeface="Helvetica" pitchFamily="2" charset="0"/>
              </a:rPr>
              <a:t> </a:t>
            </a:r>
            <a:endParaRPr lang="en-US" altLang="zh-CN" sz="1800" dirty="0">
              <a:solidFill>
                <a:srgbClr val="7030A0"/>
              </a:solidFill>
              <a:latin typeface="Helvetica" pitchFamily="2" charset="0"/>
            </a:endParaRPr>
          </a:p>
          <a:p>
            <a:pPr algn="l"/>
            <a:endParaRPr lang="en-US" sz="1200" dirty="0" err="1"/>
          </a:p>
        </p:txBody>
      </p:sp>
      <p:sp>
        <p:nvSpPr>
          <p:cNvPr id="3" name="TextBox 2">
            <a:extLst>
              <a:ext uri="{FF2B5EF4-FFF2-40B4-BE49-F238E27FC236}">
                <a16:creationId xmlns:a16="http://schemas.microsoft.com/office/drawing/2014/main" id="{1C92F956-D218-A06F-CC74-4E85E2B25EEA}"/>
              </a:ext>
            </a:extLst>
          </p:cNvPr>
          <p:cNvSpPr txBox="1"/>
          <p:nvPr/>
        </p:nvSpPr>
        <p:spPr>
          <a:xfrm>
            <a:off x="853435" y="5367701"/>
            <a:ext cx="10363201" cy="1046440"/>
          </a:xfrm>
          <a:prstGeom prst="rect">
            <a:avLst/>
          </a:prstGeom>
          <a:noFill/>
        </p:spPr>
        <p:txBody>
          <a:bodyPr wrap="square" lIns="0" tIns="0" rIns="0" bIns="0" rtlCol="0">
            <a:spAutoFit/>
          </a:bodyPr>
          <a:lstStyle/>
          <a:p>
            <a:pPr marL="342900" marR="0" indent="-342900">
              <a:buFont typeface="Arial" panose="020B0604020202020204" pitchFamily="34" charset="0"/>
              <a:buChar char="•"/>
            </a:pPr>
            <a:r>
              <a:rPr lang="en-US" sz="2000" dirty="0">
                <a:latin typeface="Helvetica" pitchFamily="2" charset="0"/>
              </a:rPr>
              <a:t>Does each component matter?</a:t>
            </a:r>
          </a:p>
          <a:p>
            <a:pPr marL="685800" lvl="1" indent="-342900">
              <a:buFont typeface="Arial" panose="020B0604020202020204" pitchFamily="34" charset="0"/>
              <a:buChar char="•"/>
            </a:pPr>
            <a:r>
              <a:rPr lang="en-US" altLang="zh-CN" sz="1800" dirty="0">
                <a:latin typeface="Helvetica" pitchFamily="2" charset="0"/>
              </a:rPr>
              <a:t>We</a:t>
            </a:r>
            <a:r>
              <a:rPr lang="zh-CN" altLang="en-US" sz="1800" dirty="0">
                <a:latin typeface="Helvetica" pitchFamily="2" charset="0"/>
              </a:rPr>
              <a:t> </a:t>
            </a:r>
            <a:r>
              <a:rPr lang="en-US" altLang="zh-CN" sz="1800" dirty="0">
                <a:latin typeface="Helvetica" pitchFamily="2" charset="0"/>
              </a:rPr>
              <a:t>performed</a:t>
            </a:r>
            <a:r>
              <a:rPr lang="zh-CN" altLang="en-US" sz="1800" dirty="0">
                <a:latin typeface="Helvetica" pitchFamily="2" charset="0"/>
              </a:rPr>
              <a:t> </a:t>
            </a:r>
            <a:r>
              <a:rPr lang="en-US" altLang="zh-CN" sz="1800" dirty="0">
                <a:latin typeface="Helvetica" pitchFamily="2" charset="0"/>
              </a:rPr>
              <a:t>ablation</a:t>
            </a:r>
            <a:r>
              <a:rPr lang="zh-CN" altLang="en-US" sz="1800" dirty="0">
                <a:latin typeface="Helvetica" pitchFamily="2" charset="0"/>
              </a:rPr>
              <a:t> </a:t>
            </a:r>
            <a:r>
              <a:rPr lang="en-US" altLang="zh-CN" sz="1800" dirty="0">
                <a:latin typeface="Helvetica" pitchFamily="2" charset="0"/>
              </a:rPr>
              <a:t>on</a:t>
            </a:r>
            <a:r>
              <a:rPr lang="zh-CN" altLang="en-US" sz="1800" dirty="0">
                <a:latin typeface="Helvetica" pitchFamily="2" charset="0"/>
              </a:rPr>
              <a:t> </a:t>
            </a:r>
            <a:r>
              <a:rPr lang="en-US" altLang="zh-CN" sz="1800" b="1" dirty="0">
                <a:latin typeface="Helvetica" pitchFamily="2" charset="0"/>
              </a:rPr>
              <a:t>removing</a:t>
            </a:r>
            <a:r>
              <a:rPr lang="zh-CN" altLang="en-US" sz="1800" b="1" dirty="0">
                <a:latin typeface="Helvetica" pitchFamily="2" charset="0"/>
              </a:rPr>
              <a:t> </a:t>
            </a:r>
            <a:r>
              <a:rPr lang="en-US" altLang="zh-CN" sz="1800" b="1" dirty="0">
                <a:latin typeface="Helvetica" pitchFamily="2" charset="0"/>
              </a:rPr>
              <a:t>gate</a:t>
            </a:r>
            <a:r>
              <a:rPr lang="en-US" altLang="zh-CN" sz="1800" dirty="0">
                <a:latin typeface="Helvetica" pitchFamily="2" charset="0"/>
              </a:rPr>
              <a:t>,</a:t>
            </a:r>
            <a:r>
              <a:rPr lang="zh-CN" altLang="en-US" sz="1800" dirty="0">
                <a:latin typeface="Helvetica" pitchFamily="2" charset="0"/>
              </a:rPr>
              <a:t> </a:t>
            </a:r>
            <a:r>
              <a:rPr lang="en-US" altLang="zh-CN" sz="1800" b="1" dirty="0">
                <a:latin typeface="Helvetica" pitchFamily="2" charset="0"/>
              </a:rPr>
              <a:t>removing</a:t>
            </a:r>
            <a:r>
              <a:rPr lang="zh-CN" altLang="en-US" sz="1800" b="1" dirty="0">
                <a:latin typeface="Helvetica" pitchFamily="2" charset="0"/>
              </a:rPr>
              <a:t> </a:t>
            </a:r>
            <a:r>
              <a:rPr lang="en-US" altLang="zh-CN" sz="1800" b="1" dirty="0">
                <a:latin typeface="Helvetica" pitchFamily="2" charset="0"/>
              </a:rPr>
              <a:t>PAC-Bayes</a:t>
            </a:r>
            <a:r>
              <a:rPr lang="zh-CN" altLang="en-US" sz="1800" b="1" dirty="0">
                <a:latin typeface="Helvetica" pitchFamily="2" charset="0"/>
              </a:rPr>
              <a:t> </a:t>
            </a:r>
            <a:r>
              <a:rPr lang="en-US" altLang="zh-CN" sz="1800" b="1" dirty="0">
                <a:latin typeface="Helvetica" pitchFamily="2" charset="0"/>
              </a:rPr>
              <a:t>complexity</a:t>
            </a:r>
            <a:r>
              <a:rPr lang="zh-CN" altLang="en-US" sz="1800" dirty="0">
                <a:latin typeface="Helvetica" pitchFamily="2" charset="0"/>
              </a:rPr>
              <a:t> </a:t>
            </a:r>
            <a:r>
              <a:rPr lang="en-US" altLang="zh-CN" sz="1800" dirty="0">
                <a:latin typeface="Helvetica" pitchFamily="2" charset="0"/>
              </a:rPr>
              <a:t>term</a:t>
            </a:r>
            <a:r>
              <a:rPr lang="zh-CN" altLang="en-US" sz="1800" dirty="0">
                <a:latin typeface="Helvetica" pitchFamily="2" charset="0"/>
              </a:rPr>
              <a:t> </a:t>
            </a:r>
            <a:r>
              <a:rPr lang="en-US" altLang="zh-CN" sz="1800" dirty="0">
                <a:latin typeface="Helvetica" pitchFamily="2" charset="0"/>
              </a:rPr>
              <a:t>in</a:t>
            </a:r>
            <a:r>
              <a:rPr lang="zh-CN" altLang="en-US" sz="1800" dirty="0">
                <a:latin typeface="Helvetica" pitchFamily="2" charset="0"/>
              </a:rPr>
              <a:t> </a:t>
            </a:r>
            <a:r>
              <a:rPr lang="en-US" altLang="zh-CN" sz="1800" dirty="0">
                <a:latin typeface="Helvetica" pitchFamily="2" charset="0"/>
              </a:rPr>
              <a:t>certificate,</a:t>
            </a:r>
            <a:r>
              <a:rPr lang="zh-CN" altLang="en-US" sz="1800" dirty="0">
                <a:latin typeface="Helvetica" pitchFamily="2" charset="0"/>
              </a:rPr>
              <a:t> </a:t>
            </a:r>
            <a:r>
              <a:rPr lang="en-US" altLang="zh-CN" sz="1800" dirty="0">
                <a:latin typeface="Helvetica" pitchFamily="2" charset="0"/>
              </a:rPr>
              <a:t>and</a:t>
            </a:r>
            <a:r>
              <a:rPr lang="zh-CN" altLang="en-US" sz="1800" dirty="0">
                <a:latin typeface="Helvetica" pitchFamily="2" charset="0"/>
              </a:rPr>
              <a:t> </a:t>
            </a:r>
            <a:r>
              <a:rPr lang="en-US" altLang="zh-CN" sz="1800" b="1" dirty="0">
                <a:latin typeface="Helvetica" pitchFamily="2" charset="0"/>
              </a:rPr>
              <a:t>disabling</a:t>
            </a:r>
            <a:r>
              <a:rPr lang="zh-CN" altLang="en-US" sz="1800" b="1" dirty="0">
                <a:latin typeface="Helvetica" pitchFamily="2" charset="0"/>
              </a:rPr>
              <a:t> </a:t>
            </a:r>
            <a:r>
              <a:rPr lang="en-US" altLang="zh-CN" sz="1800" b="1" dirty="0">
                <a:latin typeface="Helvetica" pitchFamily="2" charset="0"/>
              </a:rPr>
              <a:t>the</a:t>
            </a:r>
            <a:r>
              <a:rPr lang="zh-CN" altLang="en-US" sz="1800" b="1" dirty="0">
                <a:latin typeface="Helvetica" pitchFamily="2" charset="0"/>
              </a:rPr>
              <a:t> </a:t>
            </a:r>
            <a:r>
              <a:rPr lang="en-US" altLang="zh-CN" sz="1800" b="1" dirty="0">
                <a:latin typeface="Helvetica" pitchFamily="2" charset="0"/>
              </a:rPr>
              <a:t>online</a:t>
            </a:r>
            <a:r>
              <a:rPr lang="zh-CN" altLang="en-US" sz="1800" b="1" dirty="0">
                <a:latin typeface="Helvetica" pitchFamily="2" charset="0"/>
              </a:rPr>
              <a:t> </a:t>
            </a:r>
            <a:r>
              <a:rPr lang="en-US" altLang="zh-CN" sz="1800" b="1" dirty="0">
                <a:latin typeface="Helvetica" pitchFamily="2" charset="0"/>
              </a:rPr>
              <a:t>calibration</a:t>
            </a:r>
            <a:r>
              <a:rPr lang="zh-CN" altLang="en-US" sz="1800" b="1" dirty="0">
                <a:latin typeface="Helvetica" pitchFamily="2" charset="0"/>
              </a:rPr>
              <a:t> </a:t>
            </a:r>
            <a:r>
              <a:rPr lang="en-US" altLang="zh-CN" sz="1800" dirty="0">
                <a:latin typeface="Helvetica" pitchFamily="2" charset="0"/>
              </a:rPr>
              <a:t>with</a:t>
            </a:r>
            <a:r>
              <a:rPr lang="zh-CN" altLang="en-US" sz="1800" dirty="0">
                <a:latin typeface="Helvetica" pitchFamily="2" charset="0"/>
              </a:rPr>
              <a:t> </a:t>
            </a:r>
            <a:r>
              <a:rPr lang="en-US" altLang="zh-CN" sz="1800" dirty="0">
                <a:latin typeface="Helvetica" pitchFamily="2" charset="0"/>
              </a:rPr>
              <a:t>offline</a:t>
            </a:r>
            <a:r>
              <a:rPr lang="zh-CN" altLang="en-US" sz="1800" dirty="0">
                <a:latin typeface="Helvetica" pitchFamily="2" charset="0"/>
              </a:rPr>
              <a:t> </a:t>
            </a:r>
            <a:r>
              <a:rPr lang="en-US" altLang="zh-CN" sz="1800" dirty="0">
                <a:latin typeface="Helvetica" pitchFamily="2" charset="0"/>
              </a:rPr>
              <a:t>learning</a:t>
            </a:r>
            <a:r>
              <a:rPr lang="zh-CN" altLang="en-US" sz="1800" dirty="0">
                <a:latin typeface="Helvetica" pitchFamily="2" charset="0"/>
              </a:rPr>
              <a:t> </a:t>
            </a:r>
            <a:r>
              <a:rPr lang="en-US" altLang="zh-CN" sz="1800" dirty="0">
                <a:latin typeface="Helvetica" pitchFamily="2" charset="0"/>
              </a:rPr>
              <a:t>only.</a:t>
            </a:r>
            <a:endParaRPr lang="en-US" sz="1800" dirty="0">
              <a:latin typeface="Helvetica" pitchFamily="2" charset="0"/>
            </a:endParaRPr>
          </a:p>
          <a:p>
            <a:pPr algn="l"/>
            <a:endParaRPr lang="en-US" sz="1200" dirty="0" err="1"/>
          </a:p>
        </p:txBody>
      </p:sp>
    </p:spTree>
    <p:extLst>
      <p:ext uri="{BB962C8B-B14F-4D97-AF65-F5344CB8AC3E}">
        <p14:creationId xmlns:p14="http://schemas.microsoft.com/office/powerpoint/2010/main" val="2586407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blinds(horizontal)">
                                      <p:cBhvr>
                                        <p:cTn id="17" dur="500"/>
                                        <p:tgtEl>
                                          <p:spTgt spid="3">
                                            <p:txEl>
                                              <p:pRg st="0" end="0"/>
                                            </p:txEl>
                                          </p:spTgt>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blinds(horizontal)">
                                      <p:cBhvr>
                                        <p:cTn id="2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P spid="3" grpId="0" build="allAtOnce"/>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E9D3FCE-0F42-6935-7EB3-E9CED591EEE4}"/>
              </a:ext>
            </a:extLst>
          </p:cNvPr>
          <p:cNvSpPr>
            <a:spLocks noGrp="1"/>
          </p:cNvSpPr>
          <p:nvPr>
            <p:ph type="title"/>
          </p:nvPr>
        </p:nvSpPr>
        <p:spPr>
          <a:xfrm>
            <a:off x="853436" y="619926"/>
            <a:ext cx="10363200" cy="389915"/>
          </a:xfrm>
        </p:spPr>
        <p:txBody>
          <a:bodyPr/>
          <a:lstStyle/>
          <a:p>
            <a:r>
              <a:rPr lang="en-US" sz="2800" dirty="0"/>
              <a:t>Performance Result</a:t>
            </a:r>
            <a:r>
              <a:rPr lang="zh-CN" altLang="en-US" sz="2800" dirty="0"/>
              <a:t> </a:t>
            </a:r>
            <a:r>
              <a:rPr lang="en-US" altLang="zh-CN" sz="2800" dirty="0"/>
              <a:t>for</a:t>
            </a:r>
            <a:r>
              <a:rPr lang="zh-CN" altLang="en-US" sz="2800" dirty="0"/>
              <a:t> </a:t>
            </a:r>
            <a:r>
              <a:rPr lang="en-US" altLang="zh-CN" sz="2800" dirty="0"/>
              <a:t>Electricity</a:t>
            </a:r>
            <a:r>
              <a:rPr lang="zh-CN" altLang="en-US" sz="2800" dirty="0"/>
              <a:t> </a:t>
            </a:r>
            <a:r>
              <a:rPr lang="en-US" altLang="zh-CN" sz="2800" dirty="0"/>
              <a:t>and</a:t>
            </a:r>
            <a:r>
              <a:rPr lang="zh-CN" altLang="en-US" sz="2800" dirty="0"/>
              <a:t> </a:t>
            </a:r>
            <a:r>
              <a:rPr lang="en-US" altLang="zh-CN" sz="2800" dirty="0"/>
              <a:t>Medical</a:t>
            </a:r>
            <a:r>
              <a:rPr lang="zh-CN" altLang="en-US" sz="2800" dirty="0"/>
              <a:t> </a:t>
            </a:r>
            <a:r>
              <a:rPr lang="en-US" altLang="zh-CN" sz="2800" dirty="0"/>
              <a:t>Dataset</a:t>
            </a:r>
            <a:endParaRPr lang="en-US" sz="2800" dirty="0"/>
          </a:p>
        </p:txBody>
      </p:sp>
      <p:pic>
        <p:nvPicPr>
          <p:cNvPr id="5" name="Picture 4">
            <a:extLst>
              <a:ext uri="{FF2B5EF4-FFF2-40B4-BE49-F238E27FC236}">
                <a16:creationId xmlns:a16="http://schemas.microsoft.com/office/drawing/2014/main" id="{EF258D6E-A8E1-8D47-09E5-62C78943A452}"/>
              </a:ext>
            </a:extLst>
          </p:cNvPr>
          <p:cNvPicPr>
            <a:picLocks noChangeAspect="1"/>
          </p:cNvPicPr>
          <p:nvPr/>
        </p:nvPicPr>
        <p:blipFill>
          <a:blip r:embed="rId3"/>
          <a:stretch>
            <a:fillRect/>
          </a:stretch>
        </p:blipFill>
        <p:spPr>
          <a:xfrm>
            <a:off x="243836" y="1453203"/>
            <a:ext cx="6147355" cy="2184803"/>
          </a:xfrm>
          <a:prstGeom prst="rect">
            <a:avLst/>
          </a:prstGeom>
        </p:spPr>
      </p:pic>
      <p:pic>
        <p:nvPicPr>
          <p:cNvPr id="6" name="Picture 5">
            <a:extLst>
              <a:ext uri="{FF2B5EF4-FFF2-40B4-BE49-F238E27FC236}">
                <a16:creationId xmlns:a16="http://schemas.microsoft.com/office/drawing/2014/main" id="{54670BD5-5120-8911-6A77-70C8DCE2DA75}"/>
              </a:ext>
            </a:extLst>
          </p:cNvPr>
          <p:cNvPicPr>
            <a:picLocks noChangeAspect="1"/>
          </p:cNvPicPr>
          <p:nvPr/>
        </p:nvPicPr>
        <p:blipFill>
          <a:blip r:embed="rId4"/>
          <a:stretch>
            <a:fillRect/>
          </a:stretch>
        </p:blipFill>
        <p:spPr>
          <a:xfrm>
            <a:off x="196909" y="4036962"/>
            <a:ext cx="6155473" cy="2154833"/>
          </a:xfrm>
          <a:prstGeom prst="rect">
            <a:avLst/>
          </a:prstGeom>
        </p:spPr>
      </p:pic>
      <p:sp>
        <p:nvSpPr>
          <p:cNvPr id="2" name="Text Placeholder 5">
            <a:extLst>
              <a:ext uri="{FF2B5EF4-FFF2-40B4-BE49-F238E27FC236}">
                <a16:creationId xmlns:a16="http://schemas.microsoft.com/office/drawing/2014/main" id="{6113A7CA-5C8D-8C04-30C5-932FAEF4F9C5}"/>
              </a:ext>
            </a:extLst>
          </p:cNvPr>
          <p:cNvSpPr>
            <a:spLocks noGrp="1"/>
          </p:cNvSpPr>
          <p:nvPr>
            <p:ph type="body" sz="quarter" idx="13"/>
          </p:nvPr>
        </p:nvSpPr>
        <p:spPr>
          <a:xfrm>
            <a:off x="6746240" y="1453203"/>
            <a:ext cx="5248851" cy="1821204"/>
          </a:xfrm>
        </p:spPr>
        <p:txBody>
          <a:bodyPr/>
          <a:lstStyle/>
          <a:p>
            <a:pPr marL="342900" lvl="0" indent="-342900">
              <a:buFont typeface="Arial" panose="020B0604020202020204" pitchFamily="34" charset="0"/>
              <a:buChar char="•"/>
            </a:pPr>
            <a:r>
              <a:rPr lang="en-US" b="1" dirty="0"/>
              <a:t>Robust across shift types:</a:t>
            </a:r>
            <a:r>
              <a:rPr lang="en-US" dirty="0"/>
              <a:t> OMPB remains effective under both covariate shift on </a:t>
            </a:r>
            <a:r>
              <a:rPr lang="en-US" dirty="0" err="1"/>
              <a:t>ETTh</a:t>
            </a:r>
            <a:r>
              <a:rPr lang="en-US" dirty="0"/>
              <a:t> and COVID-induced concept shift on ILI</a:t>
            </a:r>
            <a:endParaRPr lang="en-US" sz="1800" b="1" dirty="0"/>
          </a:p>
          <a:p>
            <a:pPr marL="342900" lvl="0" indent="-342900">
              <a:buFont typeface="Arial" panose="020B0604020202020204" pitchFamily="34" charset="0"/>
              <a:buChar char="•"/>
            </a:pPr>
            <a:r>
              <a:rPr lang="en-US" sz="1800" b="1" dirty="0"/>
              <a:t>No ID–OOD trade-off:</a:t>
            </a:r>
            <a:r>
              <a:rPr lang="en-US" sz="1800" dirty="0"/>
              <a:t> OMPB provides strong OOD robustness without sacrificing ID forecasting accuracy.</a:t>
            </a:r>
          </a:p>
        </p:txBody>
      </p:sp>
      <p:pic>
        <p:nvPicPr>
          <p:cNvPr id="9" name="Picture 8">
            <a:extLst>
              <a:ext uri="{FF2B5EF4-FFF2-40B4-BE49-F238E27FC236}">
                <a16:creationId xmlns:a16="http://schemas.microsoft.com/office/drawing/2014/main" id="{D658322E-5DC5-8906-B3CF-A8E633346209}"/>
              </a:ext>
            </a:extLst>
          </p:cNvPr>
          <p:cNvPicPr>
            <a:picLocks noChangeAspect="1"/>
          </p:cNvPicPr>
          <p:nvPr/>
        </p:nvPicPr>
        <p:blipFill>
          <a:blip r:embed="rId5"/>
          <a:srcRect b="8586"/>
          <a:stretch>
            <a:fillRect/>
          </a:stretch>
        </p:blipFill>
        <p:spPr>
          <a:xfrm>
            <a:off x="6561849" y="3592699"/>
            <a:ext cx="5433242" cy="3191951"/>
          </a:xfrm>
          <a:prstGeom prst="rect">
            <a:avLst/>
          </a:prstGeom>
        </p:spPr>
      </p:pic>
    </p:spTree>
    <p:extLst>
      <p:ext uri="{BB962C8B-B14F-4D97-AF65-F5344CB8AC3E}">
        <p14:creationId xmlns:p14="http://schemas.microsoft.com/office/powerpoint/2010/main" val="41170239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2D2768A-C6D8-E549-B7DD-EAF31922F8A8}"/>
              </a:ext>
            </a:extLst>
          </p:cNvPr>
          <p:cNvSpPr>
            <a:spLocks noGrp="1"/>
          </p:cNvSpPr>
          <p:nvPr>
            <p:ph type="title"/>
          </p:nvPr>
        </p:nvSpPr>
        <p:spPr/>
        <p:txBody>
          <a:bodyPr/>
          <a:lstStyle/>
          <a:p>
            <a:r>
              <a:rPr lang="en-US" dirty="0"/>
              <a:t>Performance Result</a:t>
            </a:r>
            <a:r>
              <a:rPr lang="zh-CN" altLang="en-US" dirty="0"/>
              <a:t> </a:t>
            </a:r>
            <a:r>
              <a:rPr lang="en-US" altLang="zh-CN" dirty="0"/>
              <a:t>for</a:t>
            </a:r>
            <a:r>
              <a:rPr lang="zh-CN" altLang="en-US" dirty="0"/>
              <a:t> </a:t>
            </a:r>
            <a:r>
              <a:rPr lang="en-US" altLang="zh-CN" dirty="0"/>
              <a:t>Weather</a:t>
            </a:r>
            <a:r>
              <a:rPr lang="zh-CN" altLang="en-US" dirty="0"/>
              <a:t> </a:t>
            </a:r>
            <a:r>
              <a:rPr lang="en-US" altLang="zh-CN" dirty="0"/>
              <a:t>dataset</a:t>
            </a:r>
            <a:endParaRPr lang="en-US" dirty="0"/>
          </a:p>
        </p:txBody>
      </p:sp>
      <p:sp>
        <p:nvSpPr>
          <p:cNvPr id="6" name="Text Placeholder 5">
            <a:extLst>
              <a:ext uri="{FF2B5EF4-FFF2-40B4-BE49-F238E27FC236}">
                <a16:creationId xmlns:a16="http://schemas.microsoft.com/office/drawing/2014/main" id="{B9A48909-B361-AF62-00B3-15DFA2672DDB}"/>
              </a:ext>
            </a:extLst>
          </p:cNvPr>
          <p:cNvSpPr>
            <a:spLocks noGrp="1"/>
          </p:cNvSpPr>
          <p:nvPr>
            <p:ph type="body" sz="quarter" idx="13"/>
          </p:nvPr>
        </p:nvSpPr>
        <p:spPr>
          <a:xfrm>
            <a:off x="6242110" y="1479329"/>
            <a:ext cx="5858845" cy="2350464"/>
          </a:xfrm>
        </p:spPr>
        <p:txBody>
          <a:bodyPr/>
          <a:lstStyle/>
          <a:p>
            <a:pPr marL="342900" lvl="0" indent="-342900">
              <a:buFont typeface="Arial" panose="020B0604020202020204" pitchFamily="34" charset="0"/>
              <a:buChar char="•"/>
            </a:pPr>
            <a:r>
              <a:rPr lang="en-US" sz="1800" b="1" dirty="0"/>
              <a:t>Increasing spatial shift severity:</a:t>
            </a:r>
            <a:r>
              <a:rPr lang="en-US" sz="1800" dirty="0"/>
              <a:t> The experiment evaluates forecasting at the ID location </a:t>
            </a:r>
            <a:r>
              <a:rPr lang="en-US" sz="1800" b="1" dirty="0"/>
              <a:t>Miami</a:t>
            </a:r>
            <a:r>
              <a:rPr lang="en-US" sz="1800" dirty="0"/>
              <a:t>, the near-OOD location </a:t>
            </a:r>
            <a:r>
              <a:rPr lang="en-US" sz="1800" b="1" dirty="0"/>
              <a:t>Atlanta</a:t>
            </a:r>
            <a:r>
              <a:rPr lang="en-US" sz="1800" dirty="0"/>
              <a:t>, and the far-OOD location </a:t>
            </a:r>
            <a:r>
              <a:rPr lang="en-US" sz="1800" b="1" dirty="0"/>
              <a:t>New York City</a:t>
            </a:r>
            <a:r>
              <a:rPr lang="en-US" sz="1800" dirty="0"/>
              <a:t>.</a:t>
            </a:r>
          </a:p>
          <a:p>
            <a:pPr marL="342900" lvl="0" indent="-342900">
              <a:buFont typeface="Arial" panose="020B0604020202020204" pitchFamily="34" charset="0"/>
              <a:buChar char="•"/>
            </a:pPr>
            <a:r>
              <a:rPr lang="en-US" sz="1800" b="1" dirty="0"/>
              <a:t>Larger gains under far-OOD shift:</a:t>
            </a:r>
            <a:r>
              <a:rPr lang="en-US" sz="1800" dirty="0"/>
              <a:t> The advantage of OMPB becomes particularly clear in NYC, indicating stronger robustness as the target location becomes increasingly different from the source location.</a:t>
            </a:r>
          </a:p>
          <a:p>
            <a:pPr marL="342900" indent="-342900">
              <a:buFont typeface="Arial" panose="020B0604020202020204" pitchFamily="34" charset="0"/>
              <a:buChar char="•"/>
            </a:pPr>
            <a:endParaRPr lang="en-US" sz="1800" dirty="0"/>
          </a:p>
        </p:txBody>
      </p:sp>
      <p:pic>
        <p:nvPicPr>
          <p:cNvPr id="7" name="Picture 6">
            <a:extLst>
              <a:ext uri="{FF2B5EF4-FFF2-40B4-BE49-F238E27FC236}">
                <a16:creationId xmlns:a16="http://schemas.microsoft.com/office/drawing/2014/main" id="{43973F3A-F629-CFD5-113E-58D1A8D76417}"/>
              </a:ext>
            </a:extLst>
          </p:cNvPr>
          <p:cNvPicPr>
            <a:picLocks noChangeAspect="1"/>
          </p:cNvPicPr>
          <p:nvPr/>
        </p:nvPicPr>
        <p:blipFill>
          <a:blip r:embed="rId3"/>
          <a:srcRect b="1072"/>
          <a:stretch>
            <a:fillRect/>
          </a:stretch>
        </p:blipFill>
        <p:spPr>
          <a:xfrm>
            <a:off x="492100" y="1479329"/>
            <a:ext cx="5603900" cy="4687792"/>
          </a:xfrm>
          <a:prstGeom prst="rect">
            <a:avLst/>
          </a:prstGeom>
        </p:spPr>
      </p:pic>
      <p:pic>
        <p:nvPicPr>
          <p:cNvPr id="34" name="Picture 33" descr="Generated image: Weather-5K: Location-Based Improvement">
            <a:extLst>
              <a:ext uri="{FF2B5EF4-FFF2-40B4-BE49-F238E27FC236}">
                <a16:creationId xmlns:a16="http://schemas.microsoft.com/office/drawing/2014/main" id="{472F5A10-06DA-B650-8FFE-7C75576C9EAC}"/>
              </a:ext>
            </a:extLst>
          </p:cNvPr>
          <p:cNvPicPr>
            <a:picLocks noChangeAspect="1"/>
          </p:cNvPicPr>
          <p:nvPr/>
        </p:nvPicPr>
        <p:blipFill>
          <a:blip r:embed="rId4"/>
          <a:srcRect t="14827" b="17052"/>
          <a:stretch>
            <a:fillRect/>
          </a:stretch>
        </p:blipFill>
        <p:spPr>
          <a:xfrm>
            <a:off x="5949890" y="4017667"/>
            <a:ext cx="6137423" cy="2350464"/>
          </a:xfrm>
          <a:prstGeom prst="rect">
            <a:avLst/>
          </a:prstGeom>
        </p:spPr>
      </p:pic>
    </p:spTree>
    <p:extLst>
      <p:ext uri="{BB962C8B-B14F-4D97-AF65-F5344CB8AC3E}">
        <p14:creationId xmlns:p14="http://schemas.microsoft.com/office/powerpoint/2010/main" val="18549707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AAAFFB-D22C-FDF9-2863-43F98A23BFB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1ADC7AE-CA2C-ABB1-F031-DDD550656562}"/>
              </a:ext>
            </a:extLst>
          </p:cNvPr>
          <p:cNvSpPr>
            <a:spLocks noGrp="1"/>
          </p:cNvSpPr>
          <p:nvPr>
            <p:ph type="title"/>
          </p:nvPr>
        </p:nvSpPr>
        <p:spPr/>
        <p:txBody>
          <a:bodyPr/>
          <a:lstStyle/>
          <a:p>
            <a:r>
              <a:rPr lang="en-US" altLang="zh-CN" dirty="0"/>
              <a:t>Why</a:t>
            </a:r>
            <a:r>
              <a:rPr lang="zh-CN" altLang="en-US" dirty="0"/>
              <a:t> </a:t>
            </a:r>
            <a:r>
              <a:rPr lang="en-US" altLang="zh-CN" dirty="0"/>
              <a:t>does</a:t>
            </a:r>
            <a:r>
              <a:rPr lang="zh-CN" altLang="en-US" dirty="0"/>
              <a:t> </a:t>
            </a:r>
            <a:r>
              <a:rPr lang="en-US" altLang="zh-CN" dirty="0"/>
              <a:t>it</a:t>
            </a:r>
            <a:r>
              <a:rPr lang="zh-CN" altLang="en-US" dirty="0"/>
              <a:t> </a:t>
            </a:r>
            <a:r>
              <a:rPr lang="en-US" altLang="zh-CN" dirty="0"/>
              <a:t>work?</a:t>
            </a:r>
            <a:endParaRPr lang="en-US" dirty="0"/>
          </a:p>
        </p:txBody>
      </p:sp>
      <p:pic>
        <p:nvPicPr>
          <p:cNvPr id="3" name="Picture 2">
            <a:extLst>
              <a:ext uri="{FF2B5EF4-FFF2-40B4-BE49-F238E27FC236}">
                <a16:creationId xmlns:a16="http://schemas.microsoft.com/office/drawing/2014/main" id="{4CE45072-39F7-46B1-C02C-BA1309ECDCFB}"/>
              </a:ext>
            </a:extLst>
          </p:cNvPr>
          <p:cNvPicPr>
            <a:picLocks noChangeAspect="1"/>
          </p:cNvPicPr>
          <p:nvPr/>
        </p:nvPicPr>
        <p:blipFill>
          <a:blip r:embed="rId3"/>
          <a:stretch>
            <a:fillRect/>
          </a:stretch>
        </p:blipFill>
        <p:spPr>
          <a:xfrm>
            <a:off x="447286" y="1774027"/>
            <a:ext cx="5336851" cy="4153567"/>
          </a:xfrm>
          <a:prstGeom prst="rect">
            <a:avLst/>
          </a:prstGeom>
        </p:spPr>
      </p:pic>
      <p:sp>
        <p:nvSpPr>
          <p:cNvPr id="5" name="TextBox 4">
            <a:extLst>
              <a:ext uri="{FF2B5EF4-FFF2-40B4-BE49-F238E27FC236}">
                <a16:creationId xmlns:a16="http://schemas.microsoft.com/office/drawing/2014/main" id="{2A243B22-1DD7-CEE2-76E0-1B1D8C615F0F}"/>
              </a:ext>
            </a:extLst>
          </p:cNvPr>
          <p:cNvSpPr txBox="1"/>
          <p:nvPr/>
        </p:nvSpPr>
        <p:spPr>
          <a:xfrm>
            <a:off x="6005140" y="1267543"/>
            <a:ext cx="3234860" cy="369332"/>
          </a:xfrm>
          <a:prstGeom prst="rect">
            <a:avLst/>
          </a:prstGeom>
          <a:noFill/>
        </p:spPr>
        <p:txBody>
          <a:bodyPr wrap="none" lIns="0" tIns="0" rIns="0" bIns="0" rtlCol="0">
            <a:spAutoFit/>
          </a:bodyPr>
          <a:lstStyle/>
          <a:p>
            <a:r>
              <a:rPr lang="en-US" sz="2400" b="1" dirty="0"/>
              <a:t>Certificate tracks shift</a:t>
            </a:r>
          </a:p>
        </p:txBody>
      </p:sp>
      <p:sp>
        <p:nvSpPr>
          <p:cNvPr id="7" name="TextBox 6">
            <a:extLst>
              <a:ext uri="{FF2B5EF4-FFF2-40B4-BE49-F238E27FC236}">
                <a16:creationId xmlns:a16="http://schemas.microsoft.com/office/drawing/2014/main" id="{87F79249-5004-6FB5-AA8B-69AAEF6F868C}"/>
              </a:ext>
            </a:extLst>
          </p:cNvPr>
          <p:cNvSpPr txBox="1"/>
          <p:nvPr/>
        </p:nvSpPr>
        <p:spPr>
          <a:xfrm>
            <a:off x="6035036" y="1774027"/>
            <a:ext cx="5801764" cy="3447098"/>
          </a:xfrm>
          <a:prstGeom prst="rect">
            <a:avLst/>
          </a:prstGeom>
          <a:noFill/>
        </p:spPr>
        <p:txBody>
          <a:bodyPr wrap="square" lIns="0" tIns="0" rIns="0" bIns="0" rtlCol="0">
            <a:spAutoFit/>
          </a:bodyPr>
          <a:lstStyle/>
          <a:p>
            <a:pPr marL="285750" lvl="0" indent="-285750">
              <a:buFont typeface="Arial" panose="020B0604020202020204" pitchFamily="34" charset="0"/>
              <a:buChar char="•"/>
            </a:pPr>
            <a:r>
              <a:rPr lang="en-US" sz="1600" b="1" dirty="0"/>
              <a:t>Upper panel — Certificate components:</a:t>
            </a:r>
            <a:r>
              <a:rPr lang="en-US" sz="1600" dirty="0"/>
              <a:t> </a:t>
            </a:r>
            <a:r>
              <a:rPr lang="en-US" sz="1600" dirty="0">
                <a:solidFill>
                  <a:srgbClr val="0070C0"/>
                </a:solidFill>
              </a:rPr>
              <a:t>Source risk</a:t>
            </a:r>
            <a:r>
              <a:rPr lang="en-US" sz="1600" dirty="0"/>
              <a:t>, </a:t>
            </a:r>
            <a:r>
              <a:rPr lang="en-US" sz="1600" dirty="0">
                <a:solidFill>
                  <a:srgbClr val="FFC000"/>
                </a:solidFill>
              </a:rPr>
              <a:t>martingale PAC-Bayes complexity</a:t>
            </a:r>
            <a:r>
              <a:rPr lang="en-US" sz="1600" dirty="0"/>
              <a:t>, </a:t>
            </a:r>
            <a:r>
              <a:rPr lang="en-US" sz="1600" dirty="0">
                <a:solidFill>
                  <a:srgbClr val="00B050"/>
                </a:solidFill>
              </a:rPr>
              <a:t>mismatch term</a:t>
            </a:r>
            <a:r>
              <a:rPr lang="en-US" sz="1600" dirty="0"/>
              <a:t>, </a:t>
            </a:r>
            <a:r>
              <a:rPr lang="en-US" sz="1600" dirty="0">
                <a:solidFill>
                  <a:srgbClr val="FF0000"/>
                </a:solidFill>
              </a:rPr>
              <a:t>and </a:t>
            </a:r>
            <a:r>
              <a:rPr lang="en-US" sz="1600" dirty="0" err="1">
                <a:solidFill>
                  <a:srgbClr val="FF0000"/>
                </a:solidFill>
              </a:rPr>
              <a:t>i.i.d.</a:t>
            </a:r>
            <a:r>
              <a:rPr lang="en-US" sz="1600" dirty="0">
                <a:solidFill>
                  <a:srgbClr val="FF0000"/>
                </a:solidFill>
              </a:rPr>
              <a:t> PAC-Bayes complexity</a:t>
            </a:r>
            <a:r>
              <a:rPr lang="en-US" sz="1600" dirty="0"/>
              <a:t>. </a:t>
            </a:r>
          </a:p>
          <a:p>
            <a:pPr marL="285750" lvl="0" indent="-285750">
              <a:buFont typeface="Arial" panose="020B0604020202020204" pitchFamily="34" charset="0"/>
              <a:buChar char="•"/>
            </a:pPr>
            <a:endParaRPr lang="en-US" sz="1600" dirty="0"/>
          </a:p>
          <a:p>
            <a:pPr marL="285750" lvl="0" indent="-285750">
              <a:buFont typeface="Arial" panose="020B0604020202020204" pitchFamily="34" charset="0"/>
              <a:buChar char="•"/>
            </a:pPr>
            <a:r>
              <a:rPr lang="en-US" sz="1600" b="1" dirty="0"/>
              <a:t>Middle panel — Shift severity:</a:t>
            </a:r>
            <a:br>
              <a:rPr lang="en-US" sz="1600" dirty="0"/>
            </a:br>
            <a:r>
              <a:rPr lang="en-US" sz="1600" b="1" dirty="0">
                <a:solidFill>
                  <a:srgbClr val="0070C0"/>
                </a:solidFill>
              </a:rPr>
              <a:t>KS</a:t>
            </a:r>
            <a:r>
              <a:rPr lang="en-US" sz="1600" b="1" dirty="0"/>
              <a:t>:</a:t>
            </a:r>
            <a:r>
              <a:rPr lang="en-US" sz="1600" dirty="0"/>
              <a:t> largest source–target CDF gap.</a:t>
            </a:r>
            <a:br>
              <a:rPr lang="en-US" sz="1600" dirty="0"/>
            </a:br>
            <a:r>
              <a:rPr lang="en-US" sz="1600" b="1" dirty="0">
                <a:solidFill>
                  <a:srgbClr val="FFC000"/>
                </a:solidFill>
              </a:rPr>
              <a:t>Wasserstein</a:t>
            </a:r>
            <a:r>
              <a:rPr lang="en-US" sz="1600" b="1" dirty="0"/>
              <a:t>:</a:t>
            </a:r>
            <a:r>
              <a:rPr lang="en-US" sz="1600" dirty="0"/>
              <a:t> amount of probability mass transported.</a:t>
            </a:r>
            <a:br>
              <a:rPr lang="en-US" sz="1600" dirty="0"/>
            </a:br>
            <a:r>
              <a:rPr lang="en-US" sz="1600" b="1" dirty="0">
                <a:solidFill>
                  <a:srgbClr val="7030A0"/>
                </a:solidFill>
              </a:rPr>
              <a:t>JS</a:t>
            </a:r>
            <a:r>
              <a:rPr lang="en-US" sz="1600" b="1" dirty="0"/>
              <a:t>:</a:t>
            </a:r>
            <a:r>
              <a:rPr lang="en-US" sz="1600" dirty="0"/>
              <a:t> overall distribution-shape difference.</a:t>
            </a:r>
            <a:br>
              <a:rPr lang="en-US" sz="1600" dirty="0"/>
            </a:br>
            <a:r>
              <a:rPr lang="en-US" sz="1600" b="1" dirty="0">
                <a:solidFill>
                  <a:srgbClr val="613300"/>
                </a:solidFill>
              </a:rPr>
              <a:t>RBF-MMD</a:t>
            </a:r>
            <a:r>
              <a:rPr lang="en-US" sz="1600" b="1" dirty="0"/>
              <a:t>:</a:t>
            </a:r>
            <a:r>
              <a:rPr lang="en-US" sz="1600" dirty="0"/>
              <a:t> multivariate and higher-order distribution mismatch.</a:t>
            </a:r>
          </a:p>
          <a:p>
            <a:pPr marL="285750" lvl="0" indent="-285750">
              <a:buFont typeface="Arial" panose="020B0604020202020204" pitchFamily="34" charset="0"/>
              <a:buChar char="•"/>
            </a:pPr>
            <a:endParaRPr lang="en-US" sz="1600" dirty="0"/>
          </a:p>
          <a:p>
            <a:pPr marL="285750" lvl="0" indent="-285750">
              <a:buFont typeface="Arial" panose="020B0604020202020204" pitchFamily="34" charset="0"/>
              <a:buChar char="•"/>
            </a:pPr>
            <a:r>
              <a:rPr lang="en-US" sz="1600" b="1" dirty="0"/>
              <a:t>Lower panel — Realized target error:</a:t>
            </a:r>
            <a:r>
              <a:rPr lang="en-US" sz="1600" dirty="0"/>
              <a:t> Pre-calibration </a:t>
            </a:r>
            <a:r>
              <a:rPr lang="en-US" sz="1600" dirty="0">
                <a:solidFill>
                  <a:srgbClr val="0070C0"/>
                </a:solidFill>
              </a:rPr>
              <a:t>MAE</a:t>
            </a:r>
            <a:r>
              <a:rPr lang="en-US" sz="1600" dirty="0"/>
              <a:t> and </a:t>
            </a:r>
            <a:r>
              <a:rPr lang="en-US" sz="1600" dirty="0">
                <a:solidFill>
                  <a:srgbClr val="FF0000"/>
                </a:solidFill>
              </a:rPr>
              <a:t>MSE</a:t>
            </a:r>
            <a:r>
              <a:rPr lang="en-US" sz="1600" dirty="0"/>
              <a:t> observed after target outcomes are revealed.</a:t>
            </a:r>
          </a:p>
          <a:p>
            <a:pPr marL="285750" lvl="0" indent="-285750">
              <a:buFont typeface="Arial" panose="020B0604020202020204" pitchFamily="34" charset="0"/>
              <a:buChar char="•"/>
            </a:pPr>
            <a:endParaRPr lang="en-US" sz="1600" dirty="0"/>
          </a:p>
        </p:txBody>
      </p:sp>
      <p:sp>
        <p:nvSpPr>
          <p:cNvPr id="10" name="TextBox 9">
            <a:extLst>
              <a:ext uri="{FF2B5EF4-FFF2-40B4-BE49-F238E27FC236}">
                <a16:creationId xmlns:a16="http://schemas.microsoft.com/office/drawing/2014/main" id="{B71D6D2C-F18B-F451-6460-B39FC147B9D6}"/>
              </a:ext>
            </a:extLst>
          </p:cNvPr>
          <p:cNvSpPr txBox="1"/>
          <p:nvPr/>
        </p:nvSpPr>
        <p:spPr>
          <a:xfrm>
            <a:off x="6225600" y="5486400"/>
            <a:ext cx="6028800" cy="1107996"/>
          </a:xfrm>
          <a:prstGeom prst="rect">
            <a:avLst/>
          </a:prstGeom>
          <a:noFill/>
        </p:spPr>
        <p:txBody>
          <a:bodyPr wrap="square" lIns="0" tIns="0" rIns="0" bIns="0" rtlCol="0">
            <a:spAutoFit/>
          </a:bodyPr>
          <a:lstStyle/>
          <a:p>
            <a:r>
              <a:rPr lang="en-US" sz="1800" b="1" dirty="0">
                <a:solidFill>
                  <a:srgbClr val="FF0000"/>
                </a:solidFill>
              </a:rPr>
              <a:t>Key finding:</a:t>
            </a:r>
            <a:r>
              <a:rPr lang="en-US" sz="1800" dirty="0">
                <a:solidFill>
                  <a:srgbClr val="FF0000"/>
                </a:solidFill>
              </a:rPr>
              <a:t> the certificate as an interpretable, shift-responsive risk signal rather than a purely heuristic </a:t>
            </a:r>
            <a:r>
              <a:rPr lang="en-US" sz="1800" dirty="0" err="1">
                <a:solidFill>
                  <a:srgbClr val="FF0000"/>
                </a:solidFill>
              </a:rPr>
              <a:t>regularizer</a:t>
            </a:r>
            <a:r>
              <a:rPr lang="en-US" sz="1800" dirty="0">
                <a:solidFill>
                  <a:srgbClr val="FF0000"/>
                </a:solidFill>
              </a:rPr>
              <a:t>.</a:t>
            </a:r>
          </a:p>
          <a:p>
            <a:pPr algn="l"/>
            <a:endParaRPr lang="en-US" sz="1800" dirty="0" err="1">
              <a:solidFill>
                <a:srgbClr val="FF0000"/>
              </a:solidFill>
            </a:endParaRPr>
          </a:p>
        </p:txBody>
      </p:sp>
    </p:spTree>
    <p:extLst>
      <p:ext uri="{BB962C8B-B14F-4D97-AF65-F5344CB8AC3E}">
        <p14:creationId xmlns:p14="http://schemas.microsoft.com/office/powerpoint/2010/main" val="38121853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62EB1-BEA2-46F6-0A12-D83A2EA5C35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A41B485-AE0B-387B-F9E4-F6AC24ADB852}"/>
              </a:ext>
            </a:extLst>
          </p:cNvPr>
          <p:cNvSpPr>
            <a:spLocks noGrp="1"/>
          </p:cNvSpPr>
          <p:nvPr>
            <p:ph type="title"/>
          </p:nvPr>
        </p:nvSpPr>
        <p:spPr/>
        <p:txBody>
          <a:bodyPr/>
          <a:lstStyle/>
          <a:p>
            <a:r>
              <a:rPr lang="en-US" altLang="zh-CN" dirty="0"/>
              <a:t>Why</a:t>
            </a:r>
            <a:r>
              <a:rPr lang="zh-CN" altLang="en-US" dirty="0"/>
              <a:t> </a:t>
            </a:r>
            <a:r>
              <a:rPr lang="en-US" altLang="zh-CN" dirty="0"/>
              <a:t>does</a:t>
            </a:r>
            <a:r>
              <a:rPr lang="zh-CN" altLang="en-US" dirty="0"/>
              <a:t> </a:t>
            </a:r>
            <a:r>
              <a:rPr lang="en-US" altLang="zh-CN" dirty="0"/>
              <a:t>it</a:t>
            </a:r>
            <a:r>
              <a:rPr lang="zh-CN" altLang="en-US" dirty="0"/>
              <a:t> </a:t>
            </a:r>
            <a:r>
              <a:rPr lang="en-US" altLang="zh-CN" dirty="0"/>
              <a:t>work?</a:t>
            </a:r>
            <a:endParaRPr lang="en-US" dirty="0"/>
          </a:p>
        </p:txBody>
      </p:sp>
      <p:pic>
        <p:nvPicPr>
          <p:cNvPr id="2" name="Picture 1">
            <a:extLst>
              <a:ext uri="{FF2B5EF4-FFF2-40B4-BE49-F238E27FC236}">
                <a16:creationId xmlns:a16="http://schemas.microsoft.com/office/drawing/2014/main" id="{D981CF7B-7B69-1904-7D47-258F9F00F973}"/>
              </a:ext>
            </a:extLst>
          </p:cNvPr>
          <p:cNvPicPr>
            <a:picLocks noChangeAspect="1"/>
          </p:cNvPicPr>
          <p:nvPr/>
        </p:nvPicPr>
        <p:blipFill>
          <a:blip r:embed="rId3"/>
          <a:stretch>
            <a:fillRect/>
          </a:stretch>
        </p:blipFill>
        <p:spPr>
          <a:xfrm>
            <a:off x="3653196" y="1896346"/>
            <a:ext cx="3266079" cy="1681830"/>
          </a:xfrm>
          <a:prstGeom prst="rect">
            <a:avLst/>
          </a:prstGeom>
        </p:spPr>
      </p:pic>
      <p:pic>
        <p:nvPicPr>
          <p:cNvPr id="6" name="Picture 5">
            <a:extLst>
              <a:ext uri="{FF2B5EF4-FFF2-40B4-BE49-F238E27FC236}">
                <a16:creationId xmlns:a16="http://schemas.microsoft.com/office/drawing/2014/main" id="{0849FEF0-0398-59C7-A859-278F43EE3B60}"/>
              </a:ext>
            </a:extLst>
          </p:cNvPr>
          <p:cNvPicPr>
            <a:picLocks noChangeAspect="1"/>
          </p:cNvPicPr>
          <p:nvPr/>
        </p:nvPicPr>
        <p:blipFill>
          <a:blip r:embed="rId4"/>
          <a:srcRect l="23560" t="15397" r="23752" b="51593"/>
          <a:stretch>
            <a:fillRect/>
          </a:stretch>
        </p:blipFill>
        <p:spPr>
          <a:xfrm>
            <a:off x="317515" y="2012486"/>
            <a:ext cx="3083386" cy="1056428"/>
          </a:xfrm>
          <a:prstGeom prst="rect">
            <a:avLst/>
          </a:prstGeom>
        </p:spPr>
      </p:pic>
      <p:sp>
        <p:nvSpPr>
          <p:cNvPr id="8" name="TextBox 7">
            <a:extLst>
              <a:ext uri="{FF2B5EF4-FFF2-40B4-BE49-F238E27FC236}">
                <a16:creationId xmlns:a16="http://schemas.microsoft.com/office/drawing/2014/main" id="{7BC1D92A-1F8A-3CC7-7EBA-D1DF420FB1BA}"/>
              </a:ext>
            </a:extLst>
          </p:cNvPr>
          <p:cNvSpPr txBox="1"/>
          <p:nvPr/>
        </p:nvSpPr>
        <p:spPr>
          <a:xfrm>
            <a:off x="907798" y="1328254"/>
            <a:ext cx="3609963" cy="800219"/>
          </a:xfrm>
          <a:prstGeom prst="rect">
            <a:avLst/>
          </a:prstGeom>
          <a:noFill/>
        </p:spPr>
        <p:txBody>
          <a:bodyPr wrap="none" lIns="0" tIns="0" rIns="0" bIns="0" rtlCol="0">
            <a:spAutoFit/>
          </a:bodyPr>
          <a:lstStyle/>
          <a:p>
            <a:r>
              <a:rPr lang="en-US" sz="2400" b="1" dirty="0"/>
              <a:t>Feedback-delay analysis</a:t>
            </a:r>
          </a:p>
          <a:p>
            <a:pPr algn="l"/>
            <a:endParaRPr lang="en-US" sz="2800" b="1" dirty="0" err="1"/>
          </a:p>
        </p:txBody>
      </p:sp>
      <p:pic>
        <p:nvPicPr>
          <p:cNvPr id="9" name="Picture 8">
            <a:extLst>
              <a:ext uri="{FF2B5EF4-FFF2-40B4-BE49-F238E27FC236}">
                <a16:creationId xmlns:a16="http://schemas.microsoft.com/office/drawing/2014/main" id="{AEC27470-D609-113E-F5B1-AB3298F2207A}"/>
              </a:ext>
            </a:extLst>
          </p:cNvPr>
          <p:cNvPicPr>
            <a:picLocks noChangeAspect="1"/>
          </p:cNvPicPr>
          <p:nvPr/>
        </p:nvPicPr>
        <p:blipFill>
          <a:blip r:embed="rId5"/>
          <a:srcRect t="31217"/>
          <a:stretch>
            <a:fillRect/>
          </a:stretch>
        </p:blipFill>
        <p:spPr>
          <a:xfrm>
            <a:off x="601169" y="4142339"/>
            <a:ext cx="4214247" cy="1622067"/>
          </a:xfrm>
          <a:prstGeom prst="rect">
            <a:avLst/>
          </a:prstGeom>
        </p:spPr>
      </p:pic>
      <p:sp>
        <p:nvSpPr>
          <p:cNvPr id="12" name="TextBox 11">
            <a:extLst>
              <a:ext uri="{FF2B5EF4-FFF2-40B4-BE49-F238E27FC236}">
                <a16:creationId xmlns:a16="http://schemas.microsoft.com/office/drawing/2014/main" id="{93F4A832-3680-6727-7792-39DDAE456EB6}"/>
              </a:ext>
            </a:extLst>
          </p:cNvPr>
          <p:cNvSpPr txBox="1"/>
          <p:nvPr/>
        </p:nvSpPr>
        <p:spPr>
          <a:xfrm>
            <a:off x="776673" y="3633077"/>
            <a:ext cx="3863237" cy="738664"/>
          </a:xfrm>
          <a:prstGeom prst="rect">
            <a:avLst/>
          </a:prstGeom>
          <a:noFill/>
        </p:spPr>
        <p:txBody>
          <a:bodyPr wrap="none" lIns="0" tIns="0" rIns="0" bIns="0" rtlCol="0">
            <a:spAutoFit/>
          </a:bodyPr>
          <a:lstStyle/>
          <a:p>
            <a:r>
              <a:rPr lang="en-US" sz="2400" b="1" dirty="0"/>
              <a:t>Frozen backbone vs </a:t>
            </a:r>
            <a:r>
              <a:rPr lang="en-US" sz="2400" b="1" dirty="0" err="1"/>
              <a:t>LoRA</a:t>
            </a:r>
            <a:endParaRPr lang="en-US" sz="2400" b="1" dirty="0"/>
          </a:p>
          <a:p>
            <a:pPr algn="l"/>
            <a:endParaRPr lang="en-US" sz="2400" b="1" dirty="0" err="1"/>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53A3E04A-1F0F-1692-3F6B-E1D22D734575}"/>
                  </a:ext>
                </a:extLst>
              </p:cNvPr>
              <p:cNvSpPr txBox="1"/>
              <p:nvPr/>
            </p:nvSpPr>
            <p:spPr>
              <a:xfrm>
                <a:off x="7070475" y="1994572"/>
                <a:ext cx="5191125" cy="3046988"/>
              </a:xfrm>
              <a:prstGeom prst="rect">
                <a:avLst/>
              </a:prstGeom>
              <a:noFill/>
            </p:spPr>
            <p:txBody>
              <a:bodyPr wrap="square" lIns="0" tIns="0" rIns="0" bIns="0" rtlCol="0">
                <a:spAutoFit/>
              </a:bodyPr>
              <a:lstStyle/>
              <a:p>
                <a:pPr marL="285750" lvl="0" indent="-285750">
                  <a:buFont typeface="Arial" panose="020B0604020202020204" pitchFamily="34" charset="0"/>
                  <a:buChar char="•"/>
                </a:pPr>
                <a:r>
                  <a:rPr lang="en-US" sz="1800" b="1" dirty="0"/>
                  <a:t>Longer feedback delays:</a:t>
                </a:r>
                <a:r>
                  <a:rPr lang="en-US" sz="1800" dirty="0"/>
                  <a:t> The main experiments assume a one-step label delay, which may be optimistic in practice. We additionally test delays of </a:t>
                </a:r>
                <a14:m>
                  <m:oMath xmlns:m="http://schemas.openxmlformats.org/officeDocument/2006/math">
                    <m:r>
                      <a:rPr lang="en-US" altLang="zh-CN" sz="1800" i="1" dirty="0" smtClean="0">
                        <a:latin typeface="Cambria Math" panose="02040503050406030204" pitchFamily="18" charset="0"/>
                      </a:rPr>
                      <m:t>𝐻</m:t>
                    </m:r>
                    <m:r>
                      <a:rPr lang="en-US" sz="1800">
                        <a:latin typeface="Cambria Math" panose="02040503050406030204" pitchFamily="18" charset="0"/>
                      </a:rPr>
                      <m:t>/2</m:t>
                    </m:r>
                  </m:oMath>
                </a14:m>
                <a:r>
                  <a:rPr lang="en-US" sz="1800" dirty="0"/>
                  <a:t>, </a:t>
                </a:r>
                <a14:m>
                  <m:oMath xmlns:m="http://schemas.openxmlformats.org/officeDocument/2006/math">
                    <m:r>
                      <a:rPr lang="en-US" altLang="zh-CN" sz="1800" b="0" i="1" smtClean="0">
                        <a:latin typeface="Cambria Math" panose="02040503050406030204" pitchFamily="18" charset="0"/>
                      </a:rPr>
                      <m:t>𝐻</m:t>
                    </m:r>
                  </m:oMath>
                </a14:m>
                <a:r>
                  <a:rPr lang="en-US" sz="1800" dirty="0"/>
                  <a:t>, and </a:t>
                </a:r>
                <a14:m>
                  <m:oMath xmlns:m="http://schemas.openxmlformats.org/officeDocument/2006/math">
                    <m:r>
                      <a:rPr lang="en-US" sz="1800">
                        <a:latin typeface="Cambria Math" panose="02040503050406030204" pitchFamily="18" charset="0"/>
                      </a:rPr>
                      <m:t>2</m:t>
                    </m:r>
                    <m:r>
                      <m:rPr>
                        <m:sty m:val="p"/>
                      </m:rPr>
                      <a:rPr lang="en-US" altLang="zh-CN" sz="1800" b="0" i="0" smtClean="0">
                        <a:latin typeface="Cambria Math" panose="02040503050406030204" pitchFamily="18" charset="0"/>
                      </a:rPr>
                      <m:t>H</m:t>
                    </m:r>
                  </m:oMath>
                </a14:m>
                <a:r>
                  <a:rPr lang="en-US" sz="1800" dirty="0"/>
                  <a:t>, where </a:t>
                </a:r>
                <a14:m>
                  <m:oMath xmlns:m="http://schemas.openxmlformats.org/officeDocument/2006/math">
                    <m:r>
                      <a:rPr lang="en-US" altLang="zh-CN" sz="1800" b="0" i="1" smtClean="0">
                        <a:latin typeface="Cambria Math" panose="02040503050406030204" pitchFamily="18" charset="0"/>
                      </a:rPr>
                      <m:t>𝐻</m:t>
                    </m:r>
                  </m:oMath>
                </a14:m>
                <a:r>
                  <a:rPr lang="en-US" sz="1800" dirty="0"/>
                  <a:t> is the input-window</a:t>
                </a:r>
                <a:r>
                  <a:rPr lang="zh-CN" altLang="en-US" sz="1800" dirty="0"/>
                  <a:t> </a:t>
                </a:r>
                <a:r>
                  <a:rPr lang="en-US" altLang="zh-CN" sz="1800" dirty="0"/>
                  <a:t>horizon</a:t>
                </a:r>
                <a:r>
                  <a:rPr lang="en-US" sz="1800" dirty="0"/>
                  <a:t> length. With TCN, OMPB still outperforms the frozen backbone even under a </a:t>
                </a:r>
                <a14:m>
                  <m:oMath xmlns:m="http://schemas.openxmlformats.org/officeDocument/2006/math">
                    <m:r>
                      <a:rPr lang="en-US" sz="1800">
                        <a:latin typeface="Cambria Math" panose="02040503050406030204" pitchFamily="18" charset="0"/>
                      </a:rPr>
                      <m:t>2</m:t>
                    </m:r>
                    <m:r>
                      <a:rPr lang="en-US" sz="1800" i="1">
                        <a:latin typeface="Cambria Math" panose="02040503050406030204" pitchFamily="18" charset="0"/>
                      </a:rPr>
                      <m:t>𝐿</m:t>
                    </m:r>
                  </m:oMath>
                </a14:m>
                <a:r>
                  <a:rPr lang="en-US" sz="1800" dirty="0"/>
                  <a:t>-step delay.</a:t>
                </a:r>
              </a:p>
              <a:p>
                <a:pPr marL="285750" lvl="0" indent="-285750">
                  <a:buFont typeface="Arial" panose="020B0604020202020204" pitchFamily="34" charset="0"/>
                  <a:buChar char="•"/>
                </a:pPr>
                <a:endParaRPr lang="en-US" sz="1800" dirty="0"/>
              </a:p>
              <a:p>
                <a:pPr marL="285750" lvl="0" indent="-285750">
                  <a:buFont typeface="Arial" panose="020B0604020202020204" pitchFamily="34" charset="0"/>
                  <a:buChar char="•"/>
                </a:pPr>
                <a:endParaRPr lang="en-US" sz="1800" dirty="0"/>
              </a:p>
              <a:p>
                <a:pPr marL="285750" lvl="0" indent="-285750">
                  <a:buFont typeface="Arial" panose="020B0604020202020204" pitchFamily="34" charset="0"/>
                  <a:buChar char="•"/>
                </a:pPr>
                <a:endParaRPr lang="en-US" sz="1800" dirty="0"/>
              </a:p>
              <a:p>
                <a:pPr marL="285750" lvl="0" indent="-285750">
                  <a:buFont typeface="Arial" panose="020B0604020202020204" pitchFamily="34" charset="0"/>
                  <a:buChar char="•"/>
                </a:pPr>
                <a:endParaRPr lang="en-US" sz="1800" dirty="0"/>
              </a:p>
            </p:txBody>
          </p:sp>
        </mc:Choice>
        <mc:Fallback xmlns="">
          <p:sp>
            <p:nvSpPr>
              <p:cNvPr id="7" name="TextBox 6">
                <a:extLst>
                  <a:ext uri="{FF2B5EF4-FFF2-40B4-BE49-F238E27FC236}">
                    <a16:creationId xmlns:a16="http://schemas.microsoft.com/office/drawing/2014/main" id="{53A3E04A-1F0F-1692-3F6B-E1D22D734575}"/>
                  </a:ext>
                </a:extLst>
              </p:cNvPr>
              <p:cNvSpPr txBox="1">
                <a:spLocks noRot="1" noChangeAspect="1" noMove="1" noResize="1" noEditPoints="1" noAdjustHandles="1" noChangeArrowheads="1" noChangeShapeType="1" noTextEdit="1"/>
              </p:cNvSpPr>
              <p:nvPr/>
            </p:nvSpPr>
            <p:spPr>
              <a:xfrm>
                <a:off x="7070475" y="1994572"/>
                <a:ext cx="5191125" cy="3046988"/>
              </a:xfrm>
              <a:prstGeom prst="rect">
                <a:avLst/>
              </a:prstGeom>
              <a:blipFill>
                <a:blip r:embed="rId6"/>
                <a:stretch>
                  <a:fillRect l="-2439" t="-2075"/>
                </a:stretch>
              </a:blipFill>
            </p:spPr>
            <p:txBody>
              <a:bodyPr/>
              <a:lstStyle/>
              <a:p>
                <a:r>
                  <a:rPr lang="en-US">
                    <a:noFill/>
                  </a:rPr>
                  <a:t> </a:t>
                </a:r>
              </a:p>
            </p:txBody>
          </p:sp>
        </mc:Fallback>
      </mc:AlternateContent>
      <p:sp>
        <p:nvSpPr>
          <p:cNvPr id="13" name="TextBox 12">
            <a:extLst>
              <a:ext uri="{FF2B5EF4-FFF2-40B4-BE49-F238E27FC236}">
                <a16:creationId xmlns:a16="http://schemas.microsoft.com/office/drawing/2014/main" id="{C9731887-57EC-387E-19D9-84C4F23B8BAE}"/>
              </a:ext>
            </a:extLst>
          </p:cNvPr>
          <p:cNvSpPr txBox="1"/>
          <p:nvPr/>
        </p:nvSpPr>
        <p:spPr>
          <a:xfrm>
            <a:off x="5054401" y="4195021"/>
            <a:ext cx="5284800" cy="1938992"/>
          </a:xfrm>
          <a:prstGeom prst="rect">
            <a:avLst/>
          </a:prstGeom>
          <a:noFill/>
        </p:spPr>
        <p:txBody>
          <a:bodyPr wrap="square" lIns="0" tIns="0" rIns="0" bIns="0" rtlCol="0">
            <a:spAutoFit/>
          </a:bodyPr>
          <a:lstStyle/>
          <a:p>
            <a:pPr marL="285750" indent="-285750">
              <a:buFont typeface="Arial" panose="020B0604020202020204" pitchFamily="34" charset="0"/>
              <a:buChar char="•"/>
            </a:pPr>
            <a:r>
              <a:rPr lang="en-US" sz="1800" b="1" dirty="0"/>
              <a:t>More adaptation is not always better:</a:t>
            </a:r>
            <a:r>
              <a:rPr lang="en-US" sz="1800" dirty="0"/>
              <a:t> Unfreezing the last layer or applying </a:t>
            </a:r>
            <a:r>
              <a:rPr lang="en-US" sz="1800" dirty="0" err="1"/>
              <a:t>LoRA</a:t>
            </a:r>
            <a:r>
              <a:rPr lang="en-US" sz="1800" dirty="0"/>
              <a:t> increases online trainable capacity but consistently worsens MAE/MSE. Under delayed and potentially stale supervision, the lightweight gated Bayesian head provides more stable adaptation</a:t>
            </a:r>
          </a:p>
        </p:txBody>
      </p:sp>
    </p:spTree>
    <p:extLst>
      <p:ext uri="{BB962C8B-B14F-4D97-AF65-F5344CB8AC3E}">
        <p14:creationId xmlns:p14="http://schemas.microsoft.com/office/powerpoint/2010/main" val="38021977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FC635BC-651E-7370-2334-50657DC86B27}"/>
              </a:ext>
            </a:extLst>
          </p:cNvPr>
          <p:cNvSpPr>
            <a:spLocks noGrp="1"/>
          </p:cNvSpPr>
          <p:nvPr>
            <p:ph type="title"/>
          </p:nvPr>
        </p:nvSpPr>
        <p:spPr>
          <a:xfrm>
            <a:off x="853436" y="452829"/>
            <a:ext cx="10363200" cy="557012"/>
          </a:xfrm>
        </p:spPr>
        <p:txBody>
          <a:bodyPr/>
          <a:lstStyle/>
          <a:p>
            <a:r>
              <a:rPr lang="en-US" altLang="zh-CN" sz="4000" dirty="0"/>
              <a:t>Ablation</a:t>
            </a:r>
            <a:r>
              <a:rPr lang="zh-CN" altLang="en-US" sz="4000" dirty="0"/>
              <a:t> </a:t>
            </a:r>
            <a:r>
              <a:rPr lang="en-US" altLang="zh-CN" sz="4000" dirty="0"/>
              <a:t>studies</a:t>
            </a:r>
            <a:endParaRPr lang="en-US" dirty="0"/>
          </a:p>
        </p:txBody>
      </p:sp>
      <p:pic>
        <p:nvPicPr>
          <p:cNvPr id="5" name="Picture 4">
            <a:extLst>
              <a:ext uri="{FF2B5EF4-FFF2-40B4-BE49-F238E27FC236}">
                <a16:creationId xmlns:a16="http://schemas.microsoft.com/office/drawing/2014/main" id="{5690865F-0B18-45D0-AFF6-181A0910874E}"/>
              </a:ext>
            </a:extLst>
          </p:cNvPr>
          <p:cNvPicPr>
            <a:picLocks noChangeAspect="1"/>
          </p:cNvPicPr>
          <p:nvPr/>
        </p:nvPicPr>
        <p:blipFill>
          <a:blip r:embed="rId3"/>
          <a:stretch>
            <a:fillRect/>
          </a:stretch>
        </p:blipFill>
        <p:spPr>
          <a:xfrm>
            <a:off x="113366" y="1389641"/>
            <a:ext cx="7023935" cy="1631714"/>
          </a:xfrm>
          <a:prstGeom prst="rect">
            <a:avLst/>
          </a:prstGeom>
        </p:spPr>
      </p:pic>
      <p:sp>
        <p:nvSpPr>
          <p:cNvPr id="6" name="TextBox 5">
            <a:extLst>
              <a:ext uri="{FF2B5EF4-FFF2-40B4-BE49-F238E27FC236}">
                <a16:creationId xmlns:a16="http://schemas.microsoft.com/office/drawing/2014/main" id="{CC56919E-F4D1-9758-4F6D-5940D153D2B1}"/>
              </a:ext>
            </a:extLst>
          </p:cNvPr>
          <p:cNvSpPr txBox="1"/>
          <p:nvPr/>
        </p:nvSpPr>
        <p:spPr>
          <a:xfrm>
            <a:off x="944794" y="1408068"/>
            <a:ext cx="65" cy="215444"/>
          </a:xfrm>
          <a:prstGeom prst="rect">
            <a:avLst/>
          </a:prstGeom>
          <a:noFill/>
        </p:spPr>
        <p:txBody>
          <a:bodyPr wrap="none" lIns="0" tIns="0" rIns="0" bIns="0" rtlCol="0">
            <a:spAutoFit/>
          </a:bodyPr>
          <a:lstStyle/>
          <a:p>
            <a:pPr algn="l"/>
            <a:endParaRPr lang="en-US" sz="1400" b="1" dirty="0"/>
          </a:p>
        </p:txBody>
      </p:sp>
      <p:pic>
        <p:nvPicPr>
          <p:cNvPr id="8" name="Picture 7">
            <a:extLst>
              <a:ext uri="{FF2B5EF4-FFF2-40B4-BE49-F238E27FC236}">
                <a16:creationId xmlns:a16="http://schemas.microsoft.com/office/drawing/2014/main" id="{DECB45D2-1527-ADC5-8745-2BA4D432E00A}"/>
              </a:ext>
            </a:extLst>
          </p:cNvPr>
          <p:cNvPicPr>
            <a:picLocks noChangeAspect="1"/>
          </p:cNvPicPr>
          <p:nvPr/>
        </p:nvPicPr>
        <p:blipFill>
          <a:blip r:embed="rId4"/>
          <a:srcRect l="14861" t="34047" r="13243"/>
          <a:stretch>
            <a:fillRect/>
          </a:stretch>
        </p:blipFill>
        <p:spPr>
          <a:xfrm>
            <a:off x="7137301" y="1659445"/>
            <a:ext cx="4693679" cy="808685"/>
          </a:xfrm>
          <a:prstGeom prst="rect">
            <a:avLst/>
          </a:prstGeom>
        </p:spPr>
      </p:pic>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93C32EEC-CA19-0E7E-408E-02CFA5F77D2D}"/>
                  </a:ext>
                </a:extLst>
              </p:cNvPr>
              <p:cNvSpPr txBox="1"/>
              <p:nvPr/>
            </p:nvSpPr>
            <p:spPr>
              <a:xfrm>
                <a:off x="215679" y="3500045"/>
                <a:ext cx="5591299" cy="1727974"/>
              </a:xfrm>
              <a:prstGeom prst="rect">
                <a:avLst/>
              </a:prstGeom>
              <a:noFill/>
            </p:spPr>
            <p:txBody>
              <a:bodyPr wrap="square" lIns="0" tIns="0" rIns="0" bIns="0" rtlCol="0">
                <a:spAutoFit/>
              </a:bodyPr>
              <a:lstStyle/>
              <a:p>
                <a:pPr marL="171450" indent="-171450" algn="l">
                  <a:buFont typeface="Arial" panose="020B0604020202020204" pitchFamily="34" charset="0"/>
                  <a:buChar char="•"/>
                </a:pPr>
                <a:r>
                  <a:rPr lang="en-US" altLang="zh-CN" sz="1600" dirty="0">
                    <a:solidFill>
                      <a:srgbClr val="00B0F0"/>
                    </a:solidFill>
                  </a:rPr>
                  <a:t>W/O</a:t>
                </a:r>
                <a:r>
                  <a:rPr lang="zh-CN" altLang="en-US" sz="1600" dirty="0">
                    <a:solidFill>
                      <a:srgbClr val="00B0F0"/>
                    </a:solidFill>
                  </a:rPr>
                  <a:t> </a:t>
                </a:r>
                <a:r>
                  <a:rPr lang="en-US" altLang="zh-CN" sz="1600" dirty="0">
                    <a:solidFill>
                      <a:srgbClr val="00B0F0"/>
                    </a:solidFill>
                  </a:rPr>
                  <a:t>gate</a:t>
                </a:r>
                <a:r>
                  <a:rPr lang="en-US" altLang="zh-CN" sz="1600" dirty="0">
                    <a:solidFill>
                      <a:schemeClr val="tx1"/>
                    </a:solidFill>
                  </a:rPr>
                  <a:t>:</a:t>
                </a:r>
                <a:r>
                  <a:rPr lang="zh-CN" altLang="en-US" sz="1600" dirty="0">
                    <a:solidFill>
                      <a:schemeClr val="tx1"/>
                    </a:solidFill>
                  </a:rPr>
                  <a:t> </a:t>
                </a:r>
                <a:r>
                  <a:rPr lang="en-US" altLang="zh-CN" sz="1600" dirty="0">
                    <a:solidFill>
                      <a:schemeClr val="tx1"/>
                    </a:solidFill>
                  </a:rPr>
                  <a:t>remove</a:t>
                </a:r>
                <a:r>
                  <a:rPr lang="zh-CN" altLang="en-US" sz="1600" dirty="0">
                    <a:solidFill>
                      <a:schemeClr val="tx1"/>
                    </a:solidFill>
                  </a:rPr>
                  <a:t> </a:t>
                </a:r>
                <a:r>
                  <a:rPr lang="en-US" altLang="zh-CN" sz="1600" dirty="0">
                    <a:solidFill>
                      <a:schemeClr val="tx1"/>
                    </a:solidFill>
                  </a:rPr>
                  <a:t>the</a:t>
                </a:r>
                <a:r>
                  <a:rPr lang="zh-CN" altLang="en-US" sz="1600" dirty="0">
                    <a:solidFill>
                      <a:schemeClr val="tx1"/>
                    </a:solidFill>
                  </a:rPr>
                  <a:t> </a:t>
                </a:r>
                <a:r>
                  <a:rPr lang="en-US" altLang="zh-CN" sz="1600" dirty="0">
                    <a:solidFill>
                      <a:schemeClr val="tx1"/>
                    </a:solidFill>
                  </a:rPr>
                  <a:t>gating</a:t>
                </a:r>
                <a:r>
                  <a:rPr lang="zh-CN" altLang="en-US" sz="1600" dirty="0">
                    <a:solidFill>
                      <a:schemeClr val="tx1"/>
                    </a:solidFill>
                  </a:rPr>
                  <a:t> </a:t>
                </a:r>
                <a:r>
                  <a:rPr lang="en-US" altLang="zh-CN" sz="1600" dirty="0">
                    <a:solidFill>
                      <a:schemeClr val="tx1"/>
                    </a:solidFill>
                  </a:rPr>
                  <a:t>to</a:t>
                </a:r>
                <a:r>
                  <a:rPr lang="zh-CN" altLang="en-US" sz="1600" dirty="0">
                    <a:solidFill>
                      <a:schemeClr val="tx1"/>
                    </a:solidFill>
                  </a:rPr>
                  <a:t> </a:t>
                </a:r>
                <a:r>
                  <a:rPr lang="en-US" altLang="zh-CN" sz="1600" dirty="0">
                    <a:solidFill>
                      <a:schemeClr val="tx1"/>
                    </a:solidFill>
                  </a:rPr>
                  <a:t>verify</a:t>
                </a:r>
                <a:r>
                  <a:rPr lang="zh-CN" altLang="en-US" sz="1600" dirty="0">
                    <a:solidFill>
                      <a:schemeClr val="tx1"/>
                    </a:solidFill>
                  </a:rPr>
                  <a:t> </a:t>
                </a:r>
                <a:r>
                  <a:rPr lang="en-US" altLang="zh-CN" sz="1600" dirty="0">
                    <a:solidFill>
                      <a:schemeClr val="tx1"/>
                    </a:solidFill>
                  </a:rPr>
                  <a:t>the</a:t>
                </a:r>
                <a:r>
                  <a:rPr lang="zh-CN" altLang="en-US" sz="1600" dirty="0">
                    <a:solidFill>
                      <a:schemeClr val="tx1"/>
                    </a:solidFill>
                  </a:rPr>
                  <a:t> </a:t>
                </a:r>
                <a:r>
                  <a:rPr lang="en-US" altLang="zh-CN" sz="1600" dirty="0">
                    <a:solidFill>
                      <a:schemeClr val="tx1"/>
                    </a:solidFill>
                  </a:rPr>
                  <a:t>no-harm</a:t>
                </a:r>
                <a:r>
                  <a:rPr lang="zh-CN" altLang="en-US" sz="1600" dirty="0">
                    <a:solidFill>
                      <a:schemeClr val="tx1"/>
                    </a:solidFill>
                  </a:rPr>
                  <a:t> </a:t>
                </a:r>
                <a:r>
                  <a:rPr lang="en-US" altLang="zh-CN" sz="1600" dirty="0">
                    <a:solidFill>
                      <a:schemeClr val="tx1"/>
                    </a:solidFill>
                  </a:rPr>
                  <a:t>effect</a:t>
                </a:r>
              </a:p>
              <a:p>
                <a:pPr marL="171450" indent="-171450" algn="l">
                  <a:buFont typeface="Arial" panose="020B0604020202020204" pitchFamily="34" charset="0"/>
                  <a:buChar char="•"/>
                </a:pPr>
                <a:endParaRPr lang="en-US" sz="1600" dirty="0">
                  <a:solidFill>
                    <a:schemeClr val="tx1"/>
                  </a:solidFill>
                </a:endParaRPr>
              </a:p>
              <a:p>
                <a:pPr marL="171450" indent="-171450">
                  <a:buFont typeface="Arial" panose="020B0604020202020204" pitchFamily="34" charset="0"/>
                  <a:buChar char="•"/>
                </a:pPr>
                <a:r>
                  <a:rPr lang="en-US" altLang="zh-CN" sz="1600" dirty="0">
                    <a:solidFill>
                      <a:srgbClr val="FFC000"/>
                    </a:solidFill>
                  </a:rPr>
                  <a:t>W/O</a:t>
                </a:r>
                <a:r>
                  <a:rPr lang="zh-CN" altLang="en-US" sz="1600" dirty="0">
                    <a:solidFill>
                      <a:srgbClr val="FFC000"/>
                    </a:solidFill>
                  </a:rPr>
                  <a:t> </a:t>
                </a:r>
                <a:r>
                  <a:rPr lang="en-US" altLang="zh-CN" sz="1600" dirty="0">
                    <a:solidFill>
                      <a:srgbClr val="FFC000"/>
                    </a:solidFill>
                  </a:rPr>
                  <a:t>PB:</a:t>
                </a:r>
                <a:r>
                  <a:rPr lang="zh-CN" altLang="en-US" sz="1600" dirty="0">
                    <a:solidFill>
                      <a:srgbClr val="FFC000"/>
                    </a:solidFill>
                  </a:rPr>
                  <a:t> </a:t>
                </a:r>
                <a:r>
                  <a:rPr lang="en-US" altLang="zh-CN" sz="1600" dirty="0">
                    <a:solidFill>
                      <a:srgbClr val="FFC000"/>
                    </a:solidFill>
                  </a:rPr>
                  <a:t>remove</a:t>
                </a:r>
                <a:r>
                  <a:rPr lang="zh-CN" altLang="en-US" sz="1600" dirty="0">
                    <a:solidFill>
                      <a:srgbClr val="FFC000"/>
                    </a:solidFill>
                  </a:rPr>
                  <a:t> </a:t>
                </a:r>
                <a14:m>
                  <m:oMath xmlns:m="http://schemas.openxmlformats.org/officeDocument/2006/math">
                    <m:sSup>
                      <m:sSupPr>
                        <m:ctrlPr>
                          <a:rPr lang="el-GR" sz="1600" dirty="0">
                            <a:solidFill>
                              <a:srgbClr val="FFC000"/>
                            </a:solidFill>
                            <a:latin typeface="Cambria Math" panose="02040503050406030204" pitchFamily="18" charset="0"/>
                          </a:rPr>
                        </m:ctrlPr>
                      </m:sSupPr>
                      <m:e>
                        <m:r>
                          <m:rPr>
                            <m:sty m:val="p"/>
                          </m:rPr>
                          <a:rPr lang="el-GR" sz="1600" dirty="0">
                            <a:solidFill>
                              <a:srgbClr val="FFC000"/>
                            </a:solidFill>
                            <a:latin typeface="Cambria Math" panose="02040503050406030204" pitchFamily="18" charset="0"/>
                          </a:rPr>
                          <m:t>Γ</m:t>
                        </m:r>
                      </m:e>
                      <m:sup>
                        <m:r>
                          <a:rPr lang="en-US" altLang="zh-CN" sz="1600" i="1" dirty="0">
                            <a:solidFill>
                              <a:srgbClr val="FFC000"/>
                            </a:solidFill>
                            <a:latin typeface="Cambria Math" panose="02040503050406030204" pitchFamily="18" charset="0"/>
                          </a:rPr>
                          <m:t>𝑠𝑢𝑏</m:t>
                        </m:r>
                        <m:r>
                          <a:rPr lang="en-US" altLang="zh-CN" sz="1600" i="1" dirty="0">
                            <a:solidFill>
                              <a:srgbClr val="FFC000"/>
                            </a:solidFill>
                            <a:latin typeface="Cambria Math" panose="02040503050406030204" pitchFamily="18" charset="0"/>
                          </a:rPr>
                          <m:t>𝛾</m:t>
                        </m:r>
                      </m:sup>
                    </m:sSup>
                  </m:oMath>
                </a14:m>
                <a:r>
                  <a:rPr lang="zh-CN" altLang="en-US" sz="1600" dirty="0">
                    <a:solidFill>
                      <a:srgbClr val="FFC000"/>
                    </a:solidFill>
                  </a:rPr>
                  <a:t> </a:t>
                </a:r>
                <a:r>
                  <a:rPr lang="en-US" altLang="zh-CN" sz="1600" dirty="0">
                    <a:solidFill>
                      <a:schemeClr val="tx1"/>
                    </a:solidFill>
                  </a:rPr>
                  <a:t>to</a:t>
                </a:r>
                <a:r>
                  <a:rPr lang="zh-CN" altLang="en-US" sz="1600" dirty="0">
                    <a:solidFill>
                      <a:schemeClr val="tx1"/>
                    </a:solidFill>
                  </a:rPr>
                  <a:t> </a:t>
                </a:r>
                <a:r>
                  <a:rPr lang="en-US" altLang="zh-CN" sz="1600" dirty="0">
                    <a:solidFill>
                      <a:schemeClr val="tx1"/>
                    </a:solidFill>
                  </a:rPr>
                  <a:t>verify</a:t>
                </a:r>
                <a:r>
                  <a:rPr lang="zh-CN" altLang="en-US" sz="1600" dirty="0">
                    <a:solidFill>
                      <a:schemeClr val="tx1"/>
                    </a:solidFill>
                  </a:rPr>
                  <a:t> </a:t>
                </a:r>
                <a:r>
                  <a:rPr lang="en-US" altLang="zh-CN" sz="1600" dirty="0">
                    <a:solidFill>
                      <a:schemeClr val="tx1"/>
                    </a:solidFill>
                  </a:rPr>
                  <a:t>the</a:t>
                </a:r>
                <a:r>
                  <a:rPr lang="zh-CN" altLang="en-US" sz="1600" dirty="0">
                    <a:solidFill>
                      <a:schemeClr val="tx1"/>
                    </a:solidFill>
                  </a:rPr>
                  <a:t> </a:t>
                </a:r>
                <a:r>
                  <a:rPr lang="en-US" altLang="zh-CN" sz="1600" dirty="0">
                    <a:solidFill>
                      <a:schemeClr val="tx1"/>
                    </a:solidFill>
                  </a:rPr>
                  <a:t>PAC-Bayes</a:t>
                </a:r>
                <a:r>
                  <a:rPr lang="zh-CN" altLang="en-US" sz="1600" dirty="0">
                    <a:solidFill>
                      <a:schemeClr val="tx1"/>
                    </a:solidFill>
                  </a:rPr>
                  <a:t> </a:t>
                </a:r>
                <a:r>
                  <a:rPr lang="en-US" altLang="zh-CN" sz="1600" dirty="0">
                    <a:solidFill>
                      <a:schemeClr val="tx1"/>
                    </a:solidFill>
                  </a:rPr>
                  <a:t>term</a:t>
                </a:r>
                <a:r>
                  <a:rPr lang="zh-CN" altLang="en-US" sz="1600" dirty="0">
                    <a:solidFill>
                      <a:schemeClr val="tx1"/>
                    </a:solidFill>
                  </a:rPr>
                  <a:t> </a:t>
                </a:r>
                <a:r>
                  <a:rPr lang="en-US" altLang="zh-CN" sz="1600" dirty="0">
                    <a:solidFill>
                      <a:schemeClr val="tx1"/>
                    </a:solidFill>
                  </a:rPr>
                  <a:t>effectiveness</a:t>
                </a:r>
              </a:p>
              <a:p>
                <a:pPr marL="171450" indent="-171450">
                  <a:buFont typeface="Arial" panose="020B0604020202020204" pitchFamily="34" charset="0"/>
                  <a:buChar char="•"/>
                </a:pPr>
                <a:endParaRPr lang="en-US" sz="1600" dirty="0"/>
              </a:p>
              <a:p>
                <a:pPr marL="171450" indent="-171450">
                  <a:buFont typeface="Arial" panose="020B0604020202020204" pitchFamily="34" charset="0"/>
                  <a:buChar char="•"/>
                </a:pPr>
                <a:r>
                  <a:rPr lang="en-US" altLang="zh-CN" sz="1600" dirty="0">
                    <a:solidFill>
                      <a:srgbClr val="00B050"/>
                    </a:solidFill>
                  </a:rPr>
                  <a:t>W/O</a:t>
                </a:r>
                <a:r>
                  <a:rPr lang="zh-CN" altLang="en-US" sz="1600" dirty="0">
                    <a:solidFill>
                      <a:srgbClr val="00B050"/>
                    </a:solidFill>
                  </a:rPr>
                  <a:t> </a:t>
                </a:r>
                <a:r>
                  <a:rPr lang="en-US" altLang="zh-CN" sz="1600" dirty="0">
                    <a:solidFill>
                      <a:srgbClr val="00B050"/>
                    </a:solidFill>
                  </a:rPr>
                  <a:t>online</a:t>
                </a:r>
                <a:r>
                  <a:rPr lang="en-US" altLang="zh-CN" sz="1600" dirty="0">
                    <a:solidFill>
                      <a:schemeClr val="tx1"/>
                    </a:solidFill>
                  </a:rPr>
                  <a:t>:</a:t>
                </a:r>
                <a:r>
                  <a:rPr lang="zh-CN" altLang="en-US" sz="1600" dirty="0">
                    <a:solidFill>
                      <a:schemeClr val="tx1"/>
                    </a:solidFill>
                  </a:rPr>
                  <a:t> </a:t>
                </a:r>
                <a:r>
                  <a:rPr lang="en-US" altLang="zh-CN" sz="1600" dirty="0">
                    <a:solidFill>
                      <a:schemeClr val="tx1"/>
                    </a:solidFill>
                  </a:rPr>
                  <a:t>disable</a:t>
                </a:r>
                <a:r>
                  <a:rPr lang="zh-CN" altLang="en-US" sz="1600" dirty="0">
                    <a:solidFill>
                      <a:schemeClr val="tx1"/>
                    </a:solidFill>
                  </a:rPr>
                  <a:t> </a:t>
                </a:r>
                <a:r>
                  <a:rPr lang="en-US" altLang="zh-CN" sz="1600" dirty="0">
                    <a:solidFill>
                      <a:schemeClr val="tx1"/>
                    </a:solidFill>
                  </a:rPr>
                  <a:t>the</a:t>
                </a:r>
                <a:r>
                  <a:rPr lang="zh-CN" altLang="en-US" sz="1600" dirty="0">
                    <a:solidFill>
                      <a:schemeClr val="tx1"/>
                    </a:solidFill>
                  </a:rPr>
                  <a:t> </a:t>
                </a:r>
                <a:r>
                  <a:rPr lang="en-US" altLang="zh-CN" sz="1600" dirty="0">
                    <a:solidFill>
                      <a:schemeClr val="tx1"/>
                    </a:solidFill>
                  </a:rPr>
                  <a:t>online</a:t>
                </a:r>
                <a:r>
                  <a:rPr lang="zh-CN" altLang="en-US" sz="1600" dirty="0">
                    <a:solidFill>
                      <a:schemeClr val="tx1"/>
                    </a:solidFill>
                  </a:rPr>
                  <a:t> </a:t>
                </a:r>
                <a:r>
                  <a:rPr lang="en-US" altLang="zh-CN" sz="1600" dirty="0">
                    <a:solidFill>
                      <a:schemeClr val="tx1"/>
                    </a:solidFill>
                  </a:rPr>
                  <a:t>calibration</a:t>
                </a:r>
                <a:r>
                  <a:rPr lang="zh-CN" altLang="en-US" sz="1600" dirty="0"/>
                  <a:t> </a:t>
                </a:r>
                <a:r>
                  <a:rPr lang="en-US" altLang="zh-CN" sz="1600" dirty="0"/>
                  <a:t>and</a:t>
                </a:r>
                <a:r>
                  <a:rPr lang="zh-CN" altLang="en-US" sz="1600" dirty="0"/>
                  <a:t> </a:t>
                </a:r>
                <a:r>
                  <a:rPr lang="en-US" altLang="zh-CN" sz="1600" dirty="0"/>
                  <a:t>become</a:t>
                </a:r>
                <a:r>
                  <a:rPr lang="zh-CN" altLang="en-US" sz="1600" dirty="0"/>
                  <a:t> </a:t>
                </a:r>
                <a:r>
                  <a:rPr lang="en-US" altLang="zh-CN" sz="1600" dirty="0"/>
                  <a:t>offline-learned</a:t>
                </a:r>
                <a:r>
                  <a:rPr lang="zh-CN" altLang="en-US" sz="1600" dirty="0"/>
                  <a:t> </a:t>
                </a:r>
                <a:r>
                  <a:rPr lang="en-US" altLang="zh-CN" sz="1600" dirty="0"/>
                  <a:t>Bayesian</a:t>
                </a:r>
                <a:r>
                  <a:rPr lang="zh-CN" altLang="en-US" sz="1600" dirty="0"/>
                  <a:t> </a:t>
                </a:r>
                <a:r>
                  <a:rPr lang="en-US" altLang="zh-CN" sz="1600" dirty="0"/>
                  <a:t>layer</a:t>
                </a:r>
                <a:endParaRPr lang="en-US" sz="1600" dirty="0">
                  <a:solidFill>
                    <a:schemeClr val="tx1"/>
                  </a:solidFill>
                </a:endParaRPr>
              </a:p>
            </p:txBody>
          </p:sp>
        </mc:Choice>
        <mc:Fallback xmlns="">
          <p:sp>
            <p:nvSpPr>
              <p:cNvPr id="9" name="TextBox 8">
                <a:extLst>
                  <a:ext uri="{FF2B5EF4-FFF2-40B4-BE49-F238E27FC236}">
                    <a16:creationId xmlns:a16="http://schemas.microsoft.com/office/drawing/2014/main" id="{93C32EEC-CA19-0E7E-408E-02CFA5F77D2D}"/>
                  </a:ext>
                </a:extLst>
              </p:cNvPr>
              <p:cNvSpPr txBox="1">
                <a:spLocks noRot="1" noChangeAspect="1" noMove="1" noResize="1" noEditPoints="1" noAdjustHandles="1" noChangeArrowheads="1" noChangeShapeType="1" noTextEdit="1"/>
              </p:cNvSpPr>
              <p:nvPr/>
            </p:nvSpPr>
            <p:spPr>
              <a:xfrm>
                <a:off x="215679" y="3500045"/>
                <a:ext cx="5591299" cy="1727974"/>
              </a:xfrm>
              <a:prstGeom prst="rect">
                <a:avLst/>
              </a:prstGeom>
              <a:blipFill>
                <a:blip r:embed="rId5"/>
                <a:stretch>
                  <a:fillRect l="-2036" t="-3650" b="-583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6D4CCB9B-4663-CF32-ECAC-549FBC94B587}"/>
                  </a:ext>
                </a:extLst>
              </p:cNvPr>
              <p:cNvSpPr txBox="1"/>
              <p:nvPr/>
            </p:nvSpPr>
            <p:spPr>
              <a:xfrm>
                <a:off x="5973281" y="3450600"/>
                <a:ext cx="5591299" cy="3205301"/>
              </a:xfrm>
              <a:prstGeom prst="rect">
                <a:avLst/>
              </a:prstGeom>
              <a:noFill/>
            </p:spPr>
            <p:txBody>
              <a:bodyPr wrap="square" lIns="0" tIns="0" rIns="0" bIns="0" rtlCol="0">
                <a:spAutoFit/>
              </a:bodyPr>
              <a:lstStyle/>
              <a:p>
                <a:pPr marL="285750" lvl="0" indent="-285750">
                  <a:buFont typeface="Arial" panose="020B0604020202020204" pitchFamily="34" charset="0"/>
                  <a:buChar char="•"/>
                </a:pPr>
                <a:r>
                  <a:rPr lang="en-US" sz="1600" b="1" dirty="0">
                    <a:solidFill>
                      <a:srgbClr val="00B050"/>
                    </a:solidFill>
                  </a:rPr>
                  <a:t>Online calibration drives performance</a:t>
                </a:r>
                <a:r>
                  <a:rPr lang="en-US" sz="1600" b="1" dirty="0"/>
                  <a:t>:</a:t>
                </a:r>
                <a:r>
                  <a:rPr lang="en-US" sz="1600" dirty="0"/>
                  <a:t> Removing online updates causes the largest degradation, especially on ETTh2 and COVID, showing that offline calibration cannot track evolving shifts.</a:t>
                </a:r>
              </a:p>
              <a:p>
                <a:pPr marL="285750" lvl="0" indent="-285750">
                  <a:buFont typeface="Arial" panose="020B0604020202020204" pitchFamily="34" charset="0"/>
                  <a:buChar char="•"/>
                </a:pPr>
                <a:endParaRPr lang="en-US" sz="1600" dirty="0"/>
              </a:p>
              <a:p>
                <a:pPr marL="285750" lvl="0" indent="-285750">
                  <a:buFont typeface="Arial" panose="020B0604020202020204" pitchFamily="34" charset="0"/>
                  <a:buChar char="•"/>
                </a:pPr>
                <a:r>
                  <a:rPr lang="en-US" sz="1600" b="1" dirty="0">
                    <a:solidFill>
                      <a:srgbClr val="FFC000"/>
                    </a:solidFill>
                  </a:rPr>
                  <a:t>PAC-Bayes stabilizes adaptation</a:t>
                </a:r>
                <a:r>
                  <a:rPr lang="en-US" sz="1600" b="1" dirty="0"/>
                  <a:t>:</a:t>
                </a:r>
                <a:r>
                  <a:rPr lang="en-US" sz="1600" dirty="0"/>
                  <a:t> Removing </a:t>
                </a:r>
                <a14:m>
                  <m:oMath xmlns:m="http://schemas.openxmlformats.org/officeDocument/2006/math">
                    <m:sSup>
                      <m:sSupPr>
                        <m:ctrlPr>
                          <a:rPr lang="el-GR" sz="1600" dirty="0">
                            <a:solidFill>
                              <a:srgbClr val="FFC000"/>
                            </a:solidFill>
                            <a:latin typeface="Cambria Math" panose="02040503050406030204" pitchFamily="18" charset="0"/>
                          </a:rPr>
                        </m:ctrlPr>
                      </m:sSupPr>
                      <m:e>
                        <m:r>
                          <m:rPr>
                            <m:sty m:val="p"/>
                          </m:rPr>
                          <a:rPr lang="el-GR" sz="1600" dirty="0">
                            <a:solidFill>
                              <a:srgbClr val="FFC000"/>
                            </a:solidFill>
                            <a:latin typeface="Cambria Math" panose="02040503050406030204" pitchFamily="18" charset="0"/>
                          </a:rPr>
                          <m:t>Γ</m:t>
                        </m:r>
                      </m:e>
                      <m:sup>
                        <m:r>
                          <a:rPr lang="en-US" altLang="zh-CN" sz="1600" i="1" dirty="0">
                            <a:solidFill>
                              <a:srgbClr val="FFC000"/>
                            </a:solidFill>
                            <a:latin typeface="Cambria Math" panose="02040503050406030204" pitchFamily="18" charset="0"/>
                          </a:rPr>
                          <m:t>𝑠𝑢𝑏</m:t>
                        </m:r>
                        <m:r>
                          <a:rPr lang="en-US" altLang="zh-CN" sz="1600" i="1" dirty="0">
                            <a:solidFill>
                              <a:srgbClr val="FFC000"/>
                            </a:solidFill>
                            <a:latin typeface="Cambria Math" panose="02040503050406030204" pitchFamily="18" charset="0"/>
                          </a:rPr>
                          <m:t>𝛾</m:t>
                        </m:r>
                      </m:sup>
                    </m:sSup>
                  </m:oMath>
                </a14:m>
                <a:r>
                  <a:rPr lang="zh-CN" altLang="en-US" sz="1600" dirty="0">
                    <a:solidFill>
                      <a:srgbClr val="FFC000"/>
                    </a:solidFill>
                  </a:rPr>
                  <a:t> </a:t>
                </a:r>
                <a:r>
                  <a:rPr lang="en-US" sz="1600" dirty="0"/>
                  <a:t>generally worsens MAE/MSE by allowing less reliable updates.</a:t>
                </a:r>
              </a:p>
              <a:p>
                <a:pPr marL="285750" lvl="0" indent="-285750">
                  <a:buFont typeface="Arial" panose="020B0604020202020204" pitchFamily="34" charset="0"/>
                  <a:buChar char="•"/>
                </a:pPr>
                <a:endParaRPr lang="en-US" sz="1600" dirty="0"/>
              </a:p>
              <a:p>
                <a:pPr marL="285750" lvl="0" indent="-285750">
                  <a:buFont typeface="Arial" panose="020B0604020202020204" pitchFamily="34" charset="0"/>
                  <a:buChar char="•"/>
                </a:pPr>
                <a:r>
                  <a:rPr lang="en-US" sz="1600" b="1" dirty="0">
                    <a:solidFill>
                      <a:srgbClr val="00B0F0"/>
                    </a:solidFill>
                  </a:rPr>
                  <a:t>The gate provides no-harm control</a:t>
                </a:r>
                <a:r>
                  <a:rPr lang="en-US" sz="1600" b="1" dirty="0"/>
                  <a:t>:</a:t>
                </a:r>
                <a:r>
                  <a:rPr lang="en-US" sz="1600" dirty="0"/>
                  <a:t> It improves consistency across </a:t>
                </a:r>
                <a:r>
                  <a:rPr lang="en-US" sz="1600" dirty="0" err="1"/>
                  <a:t>ETTh</a:t>
                </a:r>
                <a:r>
                  <a:rPr lang="en-US" sz="1600" dirty="0"/>
                  <a:t> and Weather-5K; occasional ungated gains on the small ILI dataset reflect faster but more aggressive adaptation.</a:t>
                </a:r>
              </a:p>
            </p:txBody>
          </p:sp>
        </mc:Choice>
        <mc:Fallback xmlns="">
          <p:sp>
            <p:nvSpPr>
              <p:cNvPr id="10" name="TextBox 9">
                <a:extLst>
                  <a:ext uri="{FF2B5EF4-FFF2-40B4-BE49-F238E27FC236}">
                    <a16:creationId xmlns:a16="http://schemas.microsoft.com/office/drawing/2014/main" id="{6D4CCB9B-4663-CF32-ECAC-549FBC94B587}"/>
                  </a:ext>
                </a:extLst>
              </p:cNvPr>
              <p:cNvSpPr txBox="1">
                <a:spLocks noRot="1" noChangeAspect="1" noMove="1" noResize="1" noEditPoints="1" noAdjustHandles="1" noChangeArrowheads="1" noChangeShapeType="1" noTextEdit="1"/>
              </p:cNvSpPr>
              <p:nvPr/>
            </p:nvSpPr>
            <p:spPr>
              <a:xfrm>
                <a:off x="5973281" y="3450600"/>
                <a:ext cx="5591299" cy="3205301"/>
              </a:xfrm>
              <a:prstGeom prst="rect">
                <a:avLst/>
              </a:prstGeom>
              <a:blipFill>
                <a:blip r:embed="rId6"/>
                <a:stretch>
                  <a:fillRect l="-2041" t="-1969" r="-3175" b="-2756"/>
                </a:stretch>
              </a:blipFill>
            </p:spPr>
            <p:txBody>
              <a:bodyPr/>
              <a:lstStyle/>
              <a:p>
                <a:r>
                  <a:rPr lang="en-US">
                    <a:noFill/>
                  </a:rPr>
                  <a:t> </a:t>
                </a:r>
              </a:p>
            </p:txBody>
          </p:sp>
        </mc:Fallback>
      </mc:AlternateContent>
    </p:spTree>
    <p:extLst>
      <p:ext uri="{BB962C8B-B14F-4D97-AF65-F5344CB8AC3E}">
        <p14:creationId xmlns:p14="http://schemas.microsoft.com/office/powerpoint/2010/main" val="28160044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6DC281-0D49-6317-6DD7-B4CE6D5DB501}"/>
              </a:ext>
            </a:extLst>
          </p:cNvPr>
          <p:cNvSpPr>
            <a:spLocks noGrp="1"/>
          </p:cNvSpPr>
          <p:nvPr>
            <p:ph type="body" sz="quarter" idx="13"/>
          </p:nvPr>
        </p:nvSpPr>
        <p:spPr>
          <a:xfrm>
            <a:off x="1053461" y="1631072"/>
            <a:ext cx="8962077" cy="3595856"/>
          </a:xfrm>
        </p:spPr>
        <p:txBody>
          <a:bodyPr/>
          <a:lstStyle/>
          <a:p>
            <a:pPr marL="342900" indent="-342900">
              <a:buFont typeface="Arial" panose="020B0604020202020204" pitchFamily="34" charset="0"/>
              <a:buChar char="•"/>
            </a:pPr>
            <a:r>
              <a:rPr lang="en-US" sz="2400" dirty="0"/>
              <a:t>First martingale PAC-Bayes online calibration framework for time-series OOD.</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Valid certificates under temporal dependence.</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Consistent gains across TCN, </a:t>
            </a:r>
            <a:r>
              <a:rPr lang="en-US" sz="2400" dirty="0" err="1"/>
              <a:t>Autoformer</a:t>
            </a:r>
            <a:r>
              <a:rPr lang="en-US" sz="2400" dirty="0"/>
              <a:t>, GPT4TS under covariate and concept shift.</a:t>
            </a:r>
          </a:p>
          <a:p>
            <a:pPr marL="342900" indent="-342900">
              <a:buFont typeface="Arial" panose="020B0604020202020204" pitchFamily="34" charset="0"/>
              <a:buChar char="•"/>
            </a:pPr>
            <a:endParaRPr lang="en-US" sz="2400" dirty="0"/>
          </a:p>
        </p:txBody>
      </p:sp>
      <p:sp>
        <p:nvSpPr>
          <p:cNvPr id="4" name="Title 3">
            <a:extLst>
              <a:ext uri="{FF2B5EF4-FFF2-40B4-BE49-F238E27FC236}">
                <a16:creationId xmlns:a16="http://schemas.microsoft.com/office/drawing/2014/main" id="{CEDF48AC-E017-CF8F-AF91-AA03BE8521F7}"/>
              </a:ext>
            </a:extLst>
          </p:cNvPr>
          <p:cNvSpPr>
            <a:spLocks noGrp="1"/>
          </p:cNvSpPr>
          <p:nvPr>
            <p:ph type="title"/>
          </p:nvPr>
        </p:nvSpPr>
        <p:spPr>
          <a:xfrm>
            <a:off x="853436" y="489955"/>
            <a:ext cx="10363200" cy="519886"/>
          </a:xfrm>
        </p:spPr>
        <p:txBody>
          <a:bodyPr/>
          <a:lstStyle/>
          <a:p>
            <a:r>
              <a:rPr lang="en-US" dirty="0"/>
              <a:t>Takeaways</a:t>
            </a:r>
          </a:p>
        </p:txBody>
      </p:sp>
    </p:spTree>
    <p:extLst>
      <p:ext uri="{BB962C8B-B14F-4D97-AF65-F5344CB8AC3E}">
        <p14:creationId xmlns:p14="http://schemas.microsoft.com/office/powerpoint/2010/main" val="6519050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27492D7-20F9-90DC-AE41-580A5CEF5E05}"/>
              </a:ext>
            </a:extLst>
          </p:cNvPr>
          <p:cNvSpPr>
            <a:spLocks noGrp="1"/>
          </p:cNvSpPr>
          <p:nvPr>
            <p:ph type="body" sz="quarter" idx="13"/>
          </p:nvPr>
        </p:nvSpPr>
        <p:spPr>
          <a:xfrm>
            <a:off x="853436" y="1368572"/>
            <a:ext cx="9710807" cy="3852337"/>
          </a:xfrm>
        </p:spPr>
        <p:txBody>
          <a:bodyPr/>
          <a:lstStyle/>
          <a:p>
            <a:pPr marL="342900" indent="-342900">
              <a:buFont typeface="Arial" panose="020B0604020202020204" pitchFamily="34" charset="0"/>
              <a:buChar char="•"/>
            </a:pPr>
            <a:r>
              <a:rPr lang="en-US" sz="2400" dirty="0"/>
              <a:t>Forecasting models fail when deployment differs from training.</a:t>
            </a:r>
          </a:p>
          <a:p>
            <a:pPr marL="342900" indent="-342900">
              <a:buFont typeface="Arial" panose="020B0604020202020204" pitchFamily="34" charset="0"/>
              <a:buChar char="•"/>
            </a:pPr>
            <a:r>
              <a:rPr lang="en-US" sz="2400" dirty="0"/>
              <a:t>Three challenges occur simultaneously:</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endParaRPr lang="en-US" sz="2400" dirty="0"/>
          </a:p>
          <a:p>
            <a:endParaRPr lang="en-US" sz="2400" dirty="0"/>
          </a:p>
          <a:p>
            <a:endParaRPr lang="en-US" sz="2400" dirty="0"/>
          </a:p>
        </p:txBody>
      </p:sp>
      <p:sp>
        <p:nvSpPr>
          <p:cNvPr id="4" name="Title 3">
            <a:extLst>
              <a:ext uri="{FF2B5EF4-FFF2-40B4-BE49-F238E27FC236}">
                <a16:creationId xmlns:a16="http://schemas.microsoft.com/office/drawing/2014/main" id="{ECAA9F82-E7D4-7C2B-047E-273B6FC86729}"/>
              </a:ext>
            </a:extLst>
          </p:cNvPr>
          <p:cNvSpPr>
            <a:spLocks noGrp="1"/>
          </p:cNvSpPr>
          <p:nvPr>
            <p:ph type="title"/>
          </p:nvPr>
        </p:nvSpPr>
        <p:spPr>
          <a:xfrm>
            <a:off x="853436" y="62948"/>
            <a:ext cx="10363200" cy="1036887"/>
          </a:xfrm>
        </p:spPr>
        <p:txBody>
          <a:bodyPr/>
          <a:lstStyle/>
          <a:p>
            <a:r>
              <a:rPr lang="en-US" dirty="0"/>
              <a:t>Motivation: Reliable forecasting under distribution shift</a:t>
            </a:r>
          </a:p>
        </p:txBody>
      </p:sp>
      <p:pic>
        <p:nvPicPr>
          <p:cNvPr id="3" name="Picture 2">
            <a:extLst>
              <a:ext uri="{FF2B5EF4-FFF2-40B4-BE49-F238E27FC236}">
                <a16:creationId xmlns:a16="http://schemas.microsoft.com/office/drawing/2014/main" id="{F16092A1-4134-7287-FC10-8566F9485DD5}"/>
              </a:ext>
            </a:extLst>
          </p:cNvPr>
          <p:cNvPicPr>
            <a:picLocks noChangeAspect="1"/>
          </p:cNvPicPr>
          <p:nvPr/>
        </p:nvPicPr>
        <p:blipFill>
          <a:blip r:embed="rId3"/>
          <a:stretch>
            <a:fillRect/>
          </a:stretch>
        </p:blipFill>
        <p:spPr>
          <a:xfrm>
            <a:off x="7838179" y="3105758"/>
            <a:ext cx="4268726" cy="2395946"/>
          </a:xfrm>
          <a:prstGeom prst="rect">
            <a:avLst/>
          </a:prstGeom>
        </p:spPr>
      </p:pic>
      <p:pic>
        <p:nvPicPr>
          <p:cNvPr id="14" name="Picture 13">
            <a:extLst>
              <a:ext uri="{FF2B5EF4-FFF2-40B4-BE49-F238E27FC236}">
                <a16:creationId xmlns:a16="http://schemas.microsoft.com/office/drawing/2014/main" id="{60054004-6102-86CA-4014-F93774C1BF21}"/>
              </a:ext>
            </a:extLst>
          </p:cNvPr>
          <p:cNvPicPr>
            <a:picLocks noChangeAspect="1"/>
          </p:cNvPicPr>
          <p:nvPr/>
        </p:nvPicPr>
        <p:blipFill>
          <a:blip r:embed="rId4"/>
          <a:srcRect t="9496"/>
          <a:stretch>
            <a:fillRect/>
          </a:stretch>
        </p:blipFill>
        <p:spPr>
          <a:xfrm>
            <a:off x="309904" y="3340354"/>
            <a:ext cx="3557392" cy="1810043"/>
          </a:xfrm>
          <a:prstGeom prst="rect">
            <a:avLst/>
          </a:prstGeom>
        </p:spPr>
      </p:pic>
      <p:pic>
        <p:nvPicPr>
          <p:cNvPr id="16" name="Picture 15">
            <a:extLst>
              <a:ext uri="{FF2B5EF4-FFF2-40B4-BE49-F238E27FC236}">
                <a16:creationId xmlns:a16="http://schemas.microsoft.com/office/drawing/2014/main" id="{E5438C26-EF46-6517-1303-533901A7FFDA}"/>
              </a:ext>
            </a:extLst>
          </p:cNvPr>
          <p:cNvPicPr>
            <a:picLocks noChangeAspect="1"/>
          </p:cNvPicPr>
          <p:nvPr/>
        </p:nvPicPr>
        <p:blipFill>
          <a:blip r:embed="rId5"/>
          <a:srcRect t="12315"/>
          <a:stretch>
            <a:fillRect/>
          </a:stretch>
        </p:blipFill>
        <p:spPr>
          <a:xfrm>
            <a:off x="4045688" y="3324971"/>
            <a:ext cx="3924683" cy="1887458"/>
          </a:xfrm>
          <a:prstGeom prst="rect">
            <a:avLst/>
          </a:prstGeom>
        </p:spPr>
      </p:pic>
      <p:sp>
        <p:nvSpPr>
          <p:cNvPr id="5" name="TextBox 4">
            <a:extLst>
              <a:ext uri="{FF2B5EF4-FFF2-40B4-BE49-F238E27FC236}">
                <a16:creationId xmlns:a16="http://schemas.microsoft.com/office/drawing/2014/main" id="{9A536BE1-651C-8F64-B99B-B8E825F97957}"/>
              </a:ext>
            </a:extLst>
          </p:cNvPr>
          <p:cNvSpPr txBox="1"/>
          <p:nvPr/>
        </p:nvSpPr>
        <p:spPr>
          <a:xfrm>
            <a:off x="1165199" y="2586307"/>
            <a:ext cx="1968488" cy="738664"/>
          </a:xfrm>
          <a:prstGeom prst="rect">
            <a:avLst/>
          </a:prstGeom>
          <a:noFill/>
        </p:spPr>
        <p:txBody>
          <a:bodyPr wrap="none" lIns="0" tIns="0" rIns="0" bIns="0" rtlCol="0">
            <a:spAutoFit/>
          </a:bodyPr>
          <a:lstStyle/>
          <a:p>
            <a:r>
              <a:rPr lang="en-US" sz="2400" dirty="0">
                <a:solidFill>
                  <a:schemeClr val="tx2">
                    <a:lumMod val="75000"/>
                  </a:schemeClr>
                </a:solidFill>
              </a:rPr>
              <a:t>Covariate shift</a:t>
            </a:r>
          </a:p>
          <a:p>
            <a:pPr algn="l"/>
            <a:endParaRPr lang="en-US" sz="2400" dirty="0" err="1"/>
          </a:p>
        </p:txBody>
      </p:sp>
      <p:sp>
        <p:nvSpPr>
          <p:cNvPr id="6" name="TextBox 5">
            <a:extLst>
              <a:ext uri="{FF2B5EF4-FFF2-40B4-BE49-F238E27FC236}">
                <a16:creationId xmlns:a16="http://schemas.microsoft.com/office/drawing/2014/main" id="{5F4F7038-CF63-2471-339D-571A070DD2F5}"/>
              </a:ext>
            </a:extLst>
          </p:cNvPr>
          <p:cNvSpPr txBox="1"/>
          <p:nvPr/>
        </p:nvSpPr>
        <p:spPr>
          <a:xfrm>
            <a:off x="5043450" y="2586307"/>
            <a:ext cx="1796967" cy="738664"/>
          </a:xfrm>
          <a:prstGeom prst="rect">
            <a:avLst/>
          </a:prstGeom>
          <a:noFill/>
        </p:spPr>
        <p:txBody>
          <a:bodyPr wrap="none" lIns="0" tIns="0" rIns="0" bIns="0" rtlCol="0">
            <a:spAutoFit/>
          </a:bodyPr>
          <a:lstStyle/>
          <a:p>
            <a:r>
              <a:rPr lang="en-US" sz="2400" dirty="0">
                <a:solidFill>
                  <a:srgbClr val="FFC000"/>
                </a:solidFill>
              </a:rPr>
              <a:t>Concept shift</a:t>
            </a:r>
          </a:p>
          <a:p>
            <a:pPr algn="l"/>
            <a:endParaRPr lang="en-US" sz="2400" dirty="0" err="1"/>
          </a:p>
        </p:txBody>
      </p:sp>
      <p:sp>
        <p:nvSpPr>
          <p:cNvPr id="7" name="TextBox 6">
            <a:extLst>
              <a:ext uri="{FF2B5EF4-FFF2-40B4-BE49-F238E27FC236}">
                <a16:creationId xmlns:a16="http://schemas.microsoft.com/office/drawing/2014/main" id="{8413394B-846B-D509-983A-B90BAAD8E7BE}"/>
              </a:ext>
            </a:extLst>
          </p:cNvPr>
          <p:cNvSpPr txBox="1"/>
          <p:nvPr/>
        </p:nvSpPr>
        <p:spPr>
          <a:xfrm>
            <a:off x="8222349" y="2356614"/>
            <a:ext cx="3500385" cy="738664"/>
          </a:xfrm>
          <a:prstGeom prst="rect">
            <a:avLst/>
          </a:prstGeom>
          <a:noFill/>
        </p:spPr>
        <p:txBody>
          <a:bodyPr wrap="square" lIns="0" tIns="0" rIns="0" bIns="0" rtlCol="0">
            <a:spAutoFit/>
          </a:bodyPr>
          <a:lstStyle/>
          <a:p>
            <a:r>
              <a:rPr lang="en-US" sz="2400" dirty="0">
                <a:solidFill>
                  <a:srgbClr val="00B050"/>
                </a:solidFill>
              </a:rPr>
              <a:t>Temporal dependence + delayed feedback</a:t>
            </a:r>
          </a:p>
        </p:txBody>
      </p:sp>
      <p:sp>
        <p:nvSpPr>
          <p:cNvPr id="8" name="TextBox 7">
            <a:extLst>
              <a:ext uri="{FF2B5EF4-FFF2-40B4-BE49-F238E27FC236}">
                <a16:creationId xmlns:a16="http://schemas.microsoft.com/office/drawing/2014/main" id="{7571A5BC-6D41-96E0-5180-220269A0F5C0}"/>
              </a:ext>
            </a:extLst>
          </p:cNvPr>
          <p:cNvSpPr txBox="1"/>
          <p:nvPr/>
        </p:nvSpPr>
        <p:spPr>
          <a:xfrm>
            <a:off x="853436" y="5489428"/>
            <a:ext cx="6384505" cy="738664"/>
          </a:xfrm>
          <a:prstGeom prst="rect">
            <a:avLst/>
          </a:prstGeom>
          <a:noFill/>
        </p:spPr>
        <p:txBody>
          <a:bodyPr wrap="none" lIns="0" tIns="0" rIns="0" bIns="0" rtlCol="0">
            <a:spAutoFit/>
          </a:bodyPr>
          <a:lstStyle/>
          <a:p>
            <a:r>
              <a:rPr lang="en-US" sz="2400" dirty="0">
                <a:solidFill>
                  <a:srgbClr val="FF0000"/>
                </a:solidFill>
              </a:rPr>
              <a:t>Goal: online </a:t>
            </a:r>
            <a:r>
              <a:rPr lang="en-US" altLang="zh-CN" sz="2400" dirty="0">
                <a:solidFill>
                  <a:srgbClr val="FF0000"/>
                </a:solidFill>
              </a:rPr>
              <a:t>calibration</a:t>
            </a:r>
            <a:r>
              <a:rPr lang="en-US" sz="2400" dirty="0">
                <a:solidFill>
                  <a:srgbClr val="FF0000"/>
                </a:solidFill>
              </a:rPr>
              <a:t> with provable reliability.</a:t>
            </a:r>
          </a:p>
          <a:p>
            <a:pPr algn="l"/>
            <a:endParaRPr lang="en-US" sz="2400" dirty="0" err="1"/>
          </a:p>
        </p:txBody>
      </p:sp>
      <p:sp>
        <p:nvSpPr>
          <p:cNvPr id="9" name="TextBox 8">
            <a:extLst>
              <a:ext uri="{FF2B5EF4-FFF2-40B4-BE49-F238E27FC236}">
                <a16:creationId xmlns:a16="http://schemas.microsoft.com/office/drawing/2014/main" id="{0F08BDDA-9C50-FA27-B864-0D7D2C4418C1}"/>
              </a:ext>
            </a:extLst>
          </p:cNvPr>
          <p:cNvSpPr txBox="1"/>
          <p:nvPr/>
        </p:nvSpPr>
        <p:spPr>
          <a:xfrm>
            <a:off x="168166" y="2879834"/>
            <a:ext cx="65" cy="215444"/>
          </a:xfrm>
          <a:prstGeom prst="rect">
            <a:avLst/>
          </a:prstGeom>
          <a:noFill/>
        </p:spPr>
        <p:txBody>
          <a:bodyPr wrap="none" lIns="0" tIns="0" rIns="0" bIns="0" rtlCol="0">
            <a:spAutoFit/>
          </a:bodyPr>
          <a:lstStyle/>
          <a:p>
            <a:pPr algn="l"/>
            <a:endParaRPr lang="en-US" sz="1400" dirty="0" err="1"/>
          </a:p>
        </p:txBody>
      </p:sp>
    </p:spTree>
    <p:extLst>
      <p:ext uri="{BB962C8B-B14F-4D97-AF65-F5344CB8AC3E}">
        <p14:creationId xmlns:p14="http://schemas.microsoft.com/office/powerpoint/2010/main" val="1652399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linds(horizontal)">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Effect transition="in" filter="blinds(horizontal)">
                                      <p:cBhvr>
                                        <p:cTn id="15" dur="500"/>
                                        <p:tgtEl>
                                          <p:spTgt spid="6">
                                            <p:txEl>
                                              <p:pRg st="0" end="0"/>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blinds(horizontal)">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linds(horizontal)">
                                      <p:cBhvr>
                                        <p:cTn id="23" dur="500"/>
                                        <p:tgtEl>
                                          <p:spTgt spid="7"/>
                                        </p:tgtEl>
                                      </p:cBhvr>
                                    </p:animEffect>
                                  </p:childTnLst>
                                </p:cTn>
                              </p:par>
                              <p:par>
                                <p:cTn id="24" presetID="3" presetClass="entr" presetSubtype="10" fill="hold"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blinds(horizontal)">
                                      <p:cBhvr>
                                        <p:cTn id="26" dur="5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blinds(horizontal)">
                                      <p:cBhvr>
                                        <p:cTn id="3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1"/>
      <p:bldP spid="6" grpId="0" build="allAtOnce"/>
      <p:bldP spid="7"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63B1B36-FE20-DAE8-563B-1C172E55AFCC}"/>
              </a:ext>
            </a:extLst>
          </p:cNvPr>
          <p:cNvSpPr txBox="1"/>
          <p:nvPr/>
        </p:nvSpPr>
        <p:spPr>
          <a:xfrm>
            <a:off x="1042737" y="3845349"/>
            <a:ext cx="1024319" cy="461665"/>
          </a:xfrm>
          <a:prstGeom prst="rect">
            <a:avLst/>
          </a:prstGeom>
          <a:noFill/>
        </p:spPr>
        <p:txBody>
          <a:bodyPr wrap="none" lIns="0" tIns="0" rIns="0" bIns="0" rtlCol="0">
            <a:spAutoFit/>
          </a:bodyPr>
          <a:lstStyle/>
          <a:p>
            <a:pPr algn="l"/>
            <a:r>
              <a:rPr lang="en-US" sz="3000" dirty="0"/>
              <a:t>Paper</a:t>
            </a:r>
          </a:p>
        </p:txBody>
      </p:sp>
      <p:sp>
        <p:nvSpPr>
          <p:cNvPr id="3" name="TextBox 2">
            <a:extLst>
              <a:ext uri="{FF2B5EF4-FFF2-40B4-BE49-F238E27FC236}">
                <a16:creationId xmlns:a16="http://schemas.microsoft.com/office/drawing/2014/main" id="{D3E06B3E-AB31-717D-35E7-A38315B1107B}"/>
              </a:ext>
            </a:extLst>
          </p:cNvPr>
          <p:cNvSpPr txBox="1"/>
          <p:nvPr/>
        </p:nvSpPr>
        <p:spPr>
          <a:xfrm>
            <a:off x="6192253" y="3870606"/>
            <a:ext cx="916918" cy="461665"/>
          </a:xfrm>
          <a:prstGeom prst="rect">
            <a:avLst/>
          </a:prstGeom>
          <a:noFill/>
        </p:spPr>
        <p:txBody>
          <a:bodyPr wrap="none" lIns="0" tIns="0" rIns="0" bIns="0" rtlCol="0">
            <a:spAutoFit/>
          </a:bodyPr>
          <a:lstStyle/>
          <a:p>
            <a:pPr algn="l"/>
            <a:r>
              <a:rPr lang="en-US" sz="3000" dirty="0"/>
              <a:t>Code</a:t>
            </a:r>
          </a:p>
        </p:txBody>
      </p:sp>
      <p:pic>
        <p:nvPicPr>
          <p:cNvPr id="6" name="Picture 5">
            <a:extLst>
              <a:ext uri="{FF2B5EF4-FFF2-40B4-BE49-F238E27FC236}">
                <a16:creationId xmlns:a16="http://schemas.microsoft.com/office/drawing/2014/main" id="{90BEB570-E53F-B240-2585-98A036335E39}"/>
              </a:ext>
            </a:extLst>
          </p:cNvPr>
          <p:cNvPicPr>
            <a:picLocks noChangeAspect="1"/>
          </p:cNvPicPr>
          <p:nvPr/>
        </p:nvPicPr>
        <p:blipFill>
          <a:blip r:embed="rId3"/>
          <a:srcRect b="11051"/>
          <a:stretch>
            <a:fillRect/>
          </a:stretch>
        </p:blipFill>
        <p:spPr>
          <a:xfrm>
            <a:off x="7188405" y="3429001"/>
            <a:ext cx="2944893" cy="2971800"/>
          </a:xfrm>
          <a:prstGeom prst="rect">
            <a:avLst/>
          </a:prstGeom>
        </p:spPr>
      </p:pic>
      <p:pic>
        <p:nvPicPr>
          <p:cNvPr id="7" name="Picture 6">
            <a:extLst>
              <a:ext uri="{FF2B5EF4-FFF2-40B4-BE49-F238E27FC236}">
                <a16:creationId xmlns:a16="http://schemas.microsoft.com/office/drawing/2014/main" id="{F3423FA8-BB7E-CA35-DB1D-97E1A93079F7}"/>
              </a:ext>
            </a:extLst>
          </p:cNvPr>
          <p:cNvPicPr>
            <a:picLocks noChangeAspect="1"/>
          </p:cNvPicPr>
          <p:nvPr/>
        </p:nvPicPr>
        <p:blipFill>
          <a:blip r:embed="rId4"/>
          <a:srcRect b="16889"/>
          <a:stretch>
            <a:fillRect/>
          </a:stretch>
        </p:blipFill>
        <p:spPr>
          <a:xfrm>
            <a:off x="2067056" y="3429000"/>
            <a:ext cx="2944894" cy="2776725"/>
          </a:xfrm>
          <a:prstGeom prst="rect">
            <a:avLst/>
          </a:prstGeom>
        </p:spPr>
      </p:pic>
    </p:spTree>
    <p:extLst>
      <p:ext uri="{BB962C8B-B14F-4D97-AF65-F5344CB8AC3E}">
        <p14:creationId xmlns:p14="http://schemas.microsoft.com/office/powerpoint/2010/main" val="229208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EA0CBF-7044-F27F-33F6-72E1F04EF54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5014419-6C1F-A2E0-340C-F825D5057820}"/>
              </a:ext>
            </a:extLst>
          </p:cNvPr>
          <p:cNvSpPr>
            <a:spLocks noGrp="1"/>
          </p:cNvSpPr>
          <p:nvPr>
            <p:ph type="title"/>
          </p:nvPr>
        </p:nvSpPr>
        <p:spPr/>
        <p:txBody>
          <a:bodyPr/>
          <a:lstStyle/>
          <a:p>
            <a:r>
              <a:rPr lang="en-US" altLang="zh-CN" dirty="0"/>
              <a:t>Online calibration</a:t>
            </a:r>
            <a:endParaRPr lang="en-US" dirty="0"/>
          </a:p>
        </p:txBody>
      </p:sp>
      <p:sp>
        <p:nvSpPr>
          <p:cNvPr id="139" name="history-node">
            <a:extLst>
              <a:ext uri="{FF2B5EF4-FFF2-40B4-BE49-F238E27FC236}">
                <a16:creationId xmlns:a16="http://schemas.microsoft.com/office/drawing/2014/main" id="{A13B3FFE-7058-A1B0-D67E-7421288D5F1C}"/>
              </a:ext>
            </a:extLst>
          </p:cNvPr>
          <p:cNvSpPr>
            <a:spLocks noGrp="1"/>
          </p:cNvSpPr>
          <p:nvPr/>
        </p:nvSpPr>
        <p:spPr>
          <a:xfrm>
            <a:off x="2054182" y="2310450"/>
            <a:ext cx="1639581" cy="755703"/>
          </a:xfrm>
          <a:prstGeom prst="roundRect">
            <a:avLst>
              <a:gd name="adj" fmla="val 11250"/>
            </a:avLst>
          </a:prstGeom>
          <a:solidFill>
            <a:srgbClr val="FFFFFF"/>
          </a:solidFill>
          <a:ln w="19050">
            <a:solidFill>
              <a:srgbClr val="222222"/>
            </a:solidFill>
            <a:prstDash val="solid"/>
          </a:ln>
        </p:spPr>
        <p:txBody>
          <a:bodyPr/>
          <a:lstStyle/>
          <a:p>
            <a:endParaRPr lang="en-US"/>
          </a:p>
        </p:txBody>
      </p:sp>
      <p:sp>
        <p:nvSpPr>
          <p:cNvPr id="141" name="predict-node">
            <a:extLst>
              <a:ext uri="{FF2B5EF4-FFF2-40B4-BE49-F238E27FC236}">
                <a16:creationId xmlns:a16="http://schemas.microsoft.com/office/drawing/2014/main" id="{8BD096E1-3220-DB07-B1EE-DC153D07D0D8}"/>
              </a:ext>
            </a:extLst>
          </p:cNvPr>
          <p:cNvSpPr>
            <a:spLocks noGrp="1"/>
          </p:cNvSpPr>
          <p:nvPr/>
        </p:nvSpPr>
        <p:spPr>
          <a:xfrm>
            <a:off x="4231075" y="2302578"/>
            <a:ext cx="1666875" cy="762000"/>
          </a:xfrm>
          <a:prstGeom prst="roundRect">
            <a:avLst>
              <a:gd name="adj" fmla="val 13846"/>
            </a:avLst>
          </a:prstGeom>
          <a:solidFill>
            <a:srgbClr val="FFFFFF"/>
          </a:solidFill>
          <a:ln w="19050">
            <a:solidFill>
              <a:srgbClr val="222222"/>
            </a:solidFill>
            <a:prstDash val="solid"/>
          </a:ln>
        </p:spPr>
        <p:txBody>
          <a:bodyPr/>
          <a:lstStyle/>
          <a:p>
            <a:endParaRPr lang="en-US" dirty="0"/>
          </a:p>
        </p:txBody>
      </p:sp>
      <p:sp>
        <p:nvSpPr>
          <p:cNvPr id="142" name="reveal-node">
            <a:extLst>
              <a:ext uri="{FF2B5EF4-FFF2-40B4-BE49-F238E27FC236}">
                <a16:creationId xmlns:a16="http://schemas.microsoft.com/office/drawing/2014/main" id="{7984CE62-4269-1715-7C68-2650E87ACCDB}"/>
              </a:ext>
            </a:extLst>
          </p:cNvPr>
          <p:cNvSpPr>
            <a:spLocks noGrp="1"/>
          </p:cNvSpPr>
          <p:nvPr/>
        </p:nvSpPr>
        <p:spPr>
          <a:xfrm>
            <a:off x="4231075" y="3838867"/>
            <a:ext cx="1666875" cy="964032"/>
          </a:xfrm>
          <a:prstGeom prst="roundRect">
            <a:avLst>
              <a:gd name="adj" fmla="val 13846"/>
            </a:avLst>
          </a:prstGeom>
          <a:solidFill>
            <a:srgbClr val="FFFFFF"/>
          </a:solidFill>
          <a:ln w="19050">
            <a:solidFill>
              <a:srgbClr val="222222"/>
            </a:solidFill>
            <a:prstDash val="solid"/>
          </a:ln>
        </p:spPr>
        <p:txBody>
          <a:bodyPr/>
          <a:lstStyle/>
          <a:p>
            <a:endParaRPr lang="en-US"/>
          </a:p>
        </p:txBody>
      </p:sp>
      <p:sp>
        <p:nvSpPr>
          <p:cNvPr id="143" name="update-node">
            <a:extLst>
              <a:ext uri="{FF2B5EF4-FFF2-40B4-BE49-F238E27FC236}">
                <a16:creationId xmlns:a16="http://schemas.microsoft.com/office/drawing/2014/main" id="{E6FC1F56-016F-EF38-D25C-855253B359EB}"/>
              </a:ext>
            </a:extLst>
          </p:cNvPr>
          <p:cNvSpPr>
            <a:spLocks noGrp="1"/>
          </p:cNvSpPr>
          <p:nvPr/>
        </p:nvSpPr>
        <p:spPr>
          <a:xfrm>
            <a:off x="2113308" y="3858710"/>
            <a:ext cx="1666875" cy="929713"/>
          </a:xfrm>
          <a:prstGeom prst="roundRect">
            <a:avLst>
              <a:gd name="adj" fmla="val 13846"/>
            </a:avLst>
          </a:prstGeom>
          <a:solidFill>
            <a:srgbClr val="FFFFFF"/>
          </a:solidFill>
          <a:ln w="19050">
            <a:solidFill>
              <a:srgbClr val="222222"/>
            </a:solidFill>
            <a:prstDash val="solid"/>
          </a:ln>
        </p:spPr>
        <p:txBody>
          <a:bodyPr/>
          <a:lstStyle/>
          <a:p>
            <a:endParaRPr lang="en-US"/>
          </a:p>
        </p:txBody>
      </p:sp>
      <p:sp>
        <p:nvSpPr>
          <p:cNvPr id="144" name="repeat-node">
            <a:extLst>
              <a:ext uri="{FF2B5EF4-FFF2-40B4-BE49-F238E27FC236}">
                <a16:creationId xmlns:a16="http://schemas.microsoft.com/office/drawing/2014/main" id="{5AF452AE-B640-4718-9194-B949BA162DE9}"/>
              </a:ext>
            </a:extLst>
          </p:cNvPr>
          <p:cNvSpPr>
            <a:spLocks noGrp="1"/>
          </p:cNvSpPr>
          <p:nvPr/>
        </p:nvSpPr>
        <p:spPr>
          <a:xfrm>
            <a:off x="1132103" y="4003620"/>
            <a:ext cx="628650" cy="628650"/>
          </a:xfrm>
          <a:prstGeom prst="roundRect">
            <a:avLst>
              <a:gd name="adj" fmla="val 27273"/>
            </a:avLst>
          </a:prstGeom>
          <a:solidFill>
            <a:srgbClr val="FFFFFF"/>
          </a:solidFill>
          <a:ln w="19050">
            <a:solidFill>
              <a:srgbClr val="B8B8B8"/>
            </a:solidFill>
            <a:prstDash val="solid"/>
          </a:ln>
        </p:spPr>
        <p:txBody>
          <a:bodyPr/>
          <a:lstStyle/>
          <a:p>
            <a:endParaRPr lang="en-US" dirty="0"/>
          </a:p>
        </p:txBody>
      </p:sp>
      <p:cxnSp>
        <p:nvCxnSpPr>
          <p:cNvPr id="145" name="Straight Arrow Connector 144">
            <a:extLst>
              <a:ext uri="{FF2B5EF4-FFF2-40B4-BE49-F238E27FC236}">
                <a16:creationId xmlns:a16="http://schemas.microsoft.com/office/drawing/2014/main" id="{AC76FE1C-F78C-3A41-69DF-2E0B445509C2}"/>
              </a:ext>
            </a:extLst>
          </p:cNvPr>
          <p:cNvCxnSpPr>
            <a:cxnSpLocks/>
            <a:stCxn id="139" idx="3"/>
            <a:endCxn id="141" idx="1"/>
          </p:cNvCxnSpPr>
          <p:nvPr/>
        </p:nvCxnSpPr>
        <p:spPr>
          <a:xfrm flipV="1">
            <a:off x="3693763" y="2683578"/>
            <a:ext cx="537312" cy="4724"/>
          </a:xfrm>
          <a:prstGeom prst="straightConnector1">
            <a:avLst/>
          </a:prstGeom>
          <a:ln w="20955">
            <a:solidFill>
              <a:srgbClr val="111111"/>
            </a:solidFill>
            <a:prstDash val="solid"/>
            <a:tailEnd type="triangle" w="sm" len="sm"/>
          </a:ln>
        </p:spPr>
      </p:cxnSp>
      <p:cxnSp>
        <p:nvCxnSpPr>
          <p:cNvPr id="147" name="Straight Arrow Connector 146">
            <a:extLst>
              <a:ext uri="{FF2B5EF4-FFF2-40B4-BE49-F238E27FC236}">
                <a16:creationId xmlns:a16="http://schemas.microsoft.com/office/drawing/2014/main" id="{FDCF972E-1C56-EAA0-5386-82C9BA20A89A}"/>
              </a:ext>
            </a:extLst>
          </p:cNvPr>
          <p:cNvCxnSpPr>
            <a:cxnSpLocks/>
            <a:stCxn id="141" idx="2"/>
            <a:endCxn id="142" idx="0"/>
          </p:cNvCxnSpPr>
          <p:nvPr/>
        </p:nvCxnSpPr>
        <p:spPr>
          <a:xfrm>
            <a:off x="5064513" y="3064578"/>
            <a:ext cx="0" cy="774289"/>
          </a:xfrm>
          <a:prstGeom prst="straightConnector1">
            <a:avLst/>
          </a:prstGeom>
          <a:ln w="20955">
            <a:solidFill>
              <a:srgbClr val="111111"/>
            </a:solidFill>
            <a:prstDash val="solid"/>
            <a:tailEnd type="triangle" w="sm" len="sm"/>
          </a:ln>
        </p:spPr>
      </p:cxnSp>
      <p:cxnSp>
        <p:nvCxnSpPr>
          <p:cNvPr id="148" name="Straight Arrow Connector 147">
            <a:extLst>
              <a:ext uri="{FF2B5EF4-FFF2-40B4-BE49-F238E27FC236}">
                <a16:creationId xmlns:a16="http://schemas.microsoft.com/office/drawing/2014/main" id="{4C5D0E72-3061-2F40-70C8-889FB9267ACA}"/>
              </a:ext>
            </a:extLst>
          </p:cNvPr>
          <p:cNvCxnSpPr>
            <a:cxnSpLocks/>
            <a:stCxn id="142" idx="1"/>
            <a:endCxn id="143" idx="3"/>
          </p:cNvCxnSpPr>
          <p:nvPr/>
        </p:nvCxnSpPr>
        <p:spPr>
          <a:xfrm flipH="1">
            <a:off x="3780183" y="4320883"/>
            <a:ext cx="450892" cy="2684"/>
          </a:xfrm>
          <a:prstGeom prst="straightConnector1">
            <a:avLst/>
          </a:prstGeom>
          <a:ln w="20955">
            <a:solidFill>
              <a:srgbClr val="111111"/>
            </a:solidFill>
            <a:prstDash val="solid"/>
            <a:tailEnd type="triangle" w="sm" len="sm"/>
          </a:ln>
        </p:spPr>
      </p:cxnSp>
      <p:cxnSp>
        <p:nvCxnSpPr>
          <p:cNvPr id="149" name="Straight Arrow Connector 148">
            <a:extLst>
              <a:ext uri="{FF2B5EF4-FFF2-40B4-BE49-F238E27FC236}">
                <a16:creationId xmlns:a16="http://schemas.microsoft.com/office/drawing/2014/main" id="{7B746EF8-2B34-ACE9-1D01-463C5B369E33}"/>
              </a:ext>
            </a:extLst>
          </p:cNvPr>
          <p:cNvCxnSpPr>
            <a:cxnSpLocks/>
            <a:stCxn id="143" idx="1"/>
            <a:endCxn id="144" idx="3"/>
          </p:cNvCxnSpPr>
          <p:nvPr/>
        </p:nvCxnSpPr>
        <p:spPr>
          <a:xfrm flipH="1" flipV="1">
            <a:off x="1760753" y="4317945"/>
            <a:ext cx="352555" cy="5622"/>
          </a:xfrm>
          <a:prstGeom prst="straightConnector1">
            <a:avLst/>
          </a:prstGeom>
          <a:ln w="20955">
            <a:solidFill>
              <a:srgbClr val="111111"/>
            </a:solidFill>
            <a:prstDash val="solid"/>
            <a:tailEnd type="triangle" w="sm" len="sm"/>
          </a:ln>
        </p:spPr>
      </p:cxnSp>
      <p:sp>
        <p:nvSpPr>
          <p:cNvPr id="150" name="step-1-circle">
            <a:extLst>
              <a:ext uri="{FF2B5EF4-FFF2-40B4-BE49-F238E27FC236}">
                <a16:creationId xmlns:a16="http://schemas.microsoft.com/office/drawing/2014/main" id="{57B34A31-C813-6615-45CA-42C9BB69A472}"/>
              </a:ext>
            </a:extLst>
          </p:cNvPr>
          <p:cNvSpPr>
            <a:spLocks noGrp="1"/>
          </p:cNvSpPr>
          <p:nvPr/>
        </p:nvSpPr>
        <p:spPr>
          <a:xfrm>
            <a:off x="1997709" y="2148525"/>
            <a:ext cx="285750" cy="285750"/>
          </a:xfrm>
          <a:prstGeom prst="ellipse">
            <a:avLst/>
          </a:prstGeom>
          <a:solidFill>
            <a:srgbClr val="222222"/>
          </a:solidFill>
          <a:ln w="9525">
            <a:solidFill>
              <a:srgbClr val="222222"/>
            </a:solidFill>
            <a:prstDash val="solid"/>
          </a:ln>
        </p:spPr>
        <p:txBody>
          <a:bodyPr/>
          <a:lstStyle/>
          <a:p>
            <a:endParaRPr lang="en-US"/>
          </a:p>
        </p:txBody>
      </p:sp>
      <p:sp>
        <p:nvSpPr>
          <p:cNvPr id="151" name="step-1-label">
            <a:extLst>
              <a:ext uri="{FF2B5EF4-FFF2-40B4-BE49-F238E27FC236}">
                <a16:creationId xmlns:a16="http://schemas.microsoft.com/office/drawing/2014/main" id="{9F3984D3-7EDD-8FB2-0A30-56481B7DCBEE}"/>
              </a:ext>
            </a:extLst>
          </p:cNvPr>
          <p:cNvSpPr>
            <a:spLocks noGrp="1"/>
          </p:cNvSpPr>
          <p:nvPr/>
        </p:nvSpPr>
        <p:spPr>
          <a:xfrm>
            <a:off x="1997709" y="2133213"/>
            <a:ext cx="285750" cy="285750"/>
          </a:xfrm>
          <a:prstGeom prst="rect">
            <a:avLst/>
          </a:prstGeom>
          <a:noFill/>
          <a:ln w="0">
            <a:noFill/>
            <a:prstDash val="solid"/>
          </a:ln>
        </p:spPr>
        <p:txBody>
          <a:bodyPr anchor="ctr"/>
          <a:lstStyle/>
          <a:p>
            <a:pPr algn="ctr">
              <a:defRPr sz="1200" b="1">
                <a:solidFill>
                  <a:srgbClr val="FFFFFF"/>
                </a:solidFill>
              </a:defRPr>
            </a:pPr>
            <a:r>
              <a:rPr sz="1200" b="1">
                <a:solidFill>
                  <a:srgbClr val="FFFFFF"/>
                </a:solidFill>
              </a:rPr>
              <a:t>1</a:t>
            </a:r>
          </a:p>
        </p:txBody>
      </p:sp>
      <p:sp>
        <p:nvSpPr>
          <p:cNvPr id="154" name="step-3-circle">
            <a:extLst>
              <a:ext uri="{FF2B5EF4-FFF2-40B4-BE49-F238E27FC236}">
                <a16:creationId xmlns:a16="http://schemas.microsoft.com/office/drawing/2014/main" id="{5BE00D5C-DEC5-166F-6150-E8BEAE78DE04}"/>
              </a:ext>
            </a:extLst>
          </p:cNvPr>
          <p:cNvSpPr>
            <a:spLocks noGrp="1"/>
          </p:cNvSpPr>
          <p:nvPr/>
        </p:nvSpPr>
        <p:spPr>
          <a:xfrm>
            <a:off x="4182170" y="2131070"/>
            <a:ext cx="285750" cy="285750"/>
          </a:xfrm>
          <a:prstGeom prst="ellipse">
            <a:avLst/>
          </a:prstGeom>
          <a:solidFill>
            <a:srgbClr val="222222"/>
          </a:solidFill>
          <a:ln w="9525">
            <a:solidFill>
              <a:srgbClr val="222222"/>
            </a:solidFill>
            <a:prstDash val="solid"/>
          </a:ln>
        </p:spPr>
        <p:txBody>
          <a:bodyPr/>
          <a:lstStyle/>
          <a:p>
            <a:endParaRPr lang="en-US"/>
          </a:p>
        </p:txBody>
      </p:sp>
      <p:sp>
        <p:nvSpPr>
          <p:cNvPr id="155" name="step-3-label">
            <a:extLst>
              <a:ext uri="{FF2B5EF4-FFF2-40B4-BE49-F238E27FC236}">
                <a16:creationId xmlns:a16="http://schemas.microsoft.com/office/drawing/2014/main" id="{7CC817D2-8B37-D18F-43C4-296D2720A661}"/>
              </a:ext>
            </a:extLst>
          </p:cNvPr>
          <p:cNvSpPr>
            <a:spLocks noGrp="1"/>
          </p:cNvSpPr>
          <p:nvPr/>
        </p:nvSpPr>
        <p:spPr>
          <a:xfrm>
            <a:off x="4182170" y="2131070"/>
            <a:ext cx="285750" cy="285750"/>
          </a:xfrm>
          <a:prstGeom prst="rect">
            <a:avLst/>
          </a:prstGeom>
          <a:noFill/>
          <a:ln w="0">
            <a:noFill/>
            <a:prstDash val="solid"/>
          </a:ln>
        </p:spPr>
        <p:txBody>
          <a:bodyPr anchor="ctr"/>
          <a:lstStyle/>
          <a:p>
            <a:pPr algn="ctr">
              <a:defRPr sz="1200" b="1">
                <a:solidFill>
                  <a:srgbClr val="FFFFFF"/>
                </a:solidFill>
              </a:defRPr>
            </a:pPr>
            <a:r>
              <a:rPr sz="1200" b="1">
                <a:solidFill>
                  <a:srgbClr val="FFFFFF"/>
                </a:solidFill>
              </a:rPr>
              <a:t>3</a:t>
            </a:r>
          </a:p>
        </p:txBody>
      </p:sp>
      <p:sp>
        <p:nvSpPr>
          <p:cNvPr id="156" name="step-4-circle">
            <a:extLst>
              <a:ext uri="{FF2B5EF4-FFF2-40B4-BE49-F238E27FC236}">
                <a16:creationId xmlns:a16="http://schemas.microsoft.com/office/drawing/2014/main" id="{BCC5E544-48E5-7BFB-ED59-5CD9C19252BC}"/>
              </a:ext>
            </a:extLst>
          </p:cNvPr>
          <p:cNvSpPr>
            <a:spLocks noGrp="1"/>
          </p:cNvSpPr>
          <p:nvPr/>
        </p:nvSpPr>
        <p:spPr>
          <a:xfrm>
            <a:off x="4182170" y="3708680"/>
            <a:ext cx="285750" cy="285750"/>
          </a:xfrm>
          <a:prstGeom prst="ellipse">
            <a:avLst/>
          </a:prstGeom>
          <a:solidFill>
            <a:srgbClr val="222222"/>
          </a:solidFill>
          <a:ln w="9525">
            <a:solidFill>
              <a:srgbClr val="222222"/>
            </a:solidFill>
            <a:prstDash val="solid"/>
          </a:ln>
        </p:spPr>
        <p:txBody>
          <a:bodyPr/>
          <a:lstStyle/>
          <a:p>
            <a:endParaRPr lang="en-US"/>
          </a:p>
        </p:txBody>
      </p:sp>
      <p:sp>
        <p:nvSpPr>
          <p:cNvPr id="157" name="step-4-label">
            <a:extLst>
              <a:ext uri="{FF2B5EF4-FFF2-40B4-BE49-F238E27FC236}">
                <a16:creationId xmlns:a16="http://schemas.microsoft.com/office/drawing/2014/main" id="{DF6ACDE1-8F5E-023A-0B78-CBEF10B6CD3C}"/>
              </a:ext>
            </a:extLst>
          </p:cNvPr>
          <p:cNvSpPr>
            <a:spLocks noGrp="1"/>
          </p:cNvSpPr>
          <p:nvPr/>
        </p:nvSpPr>
        <p:spPr>
          <a:xfrm>
            <a:off x="4182170" y="3708680"/>
            <a:ext cx="285750" cy="285750"/>
          </a:xfrm>
          <a:prstGeom prst="rect">
            <a:avLst/>
          </a:prstGeom>
          <a:noFill/>
          <a:ln w="0">
            <a:noFill/>
            <a:prstDash val="solid"/>
          </a:ln>
        </p:spPr>
        <p:txBody>
          <a:bodyPr anchor="ctr"/>
          <a:lstStyle/>
          <a:p>
            <a:pPr algn="ctr">
              <a:defRPr sz="1200" b="1">
                <a:solidFill>
                  <a:srgbClr val="FFFFFF"/>
                </a:solidFill>
              </a:defRPr>
            </a:pPr>
            <a:r>
              <a:rPr sz="1200" b="1">
                <a:solidFill>
                  <a:srgbClr val="FFFFFF"/>
                </a:solidFill>
              </a:rPr>
              <a:t>4</a:t>
            </a:r>
          </a:p>
        </p:txBody>
      </p:sp>
      <p:sp>
        <p:nvSpPr>
          <p:cNvPr id="158" name="step-5-circle">
            <a:extLst>
              <a:ext uri="{FF2B5EF4-FFF2-40B4-BE49-F238E27FC236}">
                <a16:creationId xmlns:a16="http://schemas.microsoft.com/office/drawing/2014/main" id="{79DBA50F-A31A-9945-6C23-599DAE2BA51B}"/>
              </a:ext>
            </a:extLst>
          </p:cNvPr>
          <p:cNvSpPr>
            <a:spLocks noGrp="1"/>
          </p:cNvSpPr>
          <p:nvPr/>
        </p:nvSpPr>
        <p:spPr>
          <a:xfrm>
            <a:off x="1997709" y="3734884"/>
            <a:ext cx="285750" cy="285750"/>
          </a:xfrm>
          <a:prstGeom prst="ellipse">
            <a:avLst/>
          </a:prstGeom>
          <a:solidFill>
            <a:srgbClr val="222222"/>
          </a:solidFill>
          <a:ln w="9525">
            <a:solidFill>
              <a:srgbClr val="222222"/>
            </a:solidFill>
            <a:prstDash val="solid"/>
          </a:ln>
        </p:spPr>
        <p:txBody>
          <a:bodyPr/>
          <a:lstStyle/>
          <a:p>
            <a:endParaRPr lang="en-US"/>
          </a:p>
        </p:txBody>
      </p:sp>
      <p:sp>
        <p:nvSpPr>
          <p:cNvPr id="159" name="step-5-label">
            <a:extLst>
              <a:ext uri="{FF2B5EF4-FFF2-40B4-BE49-F238E27FC236}">
                <a16:creationId xmlns:a16="http://schemas.microsoft.com/office/drawing/2014/main" id="{095C083B-B9BB-AA5F-A1E1-D2D294699512}"/>
              </a:ext>
            </a:extLst>
          </p:cNvPr>
          <p:cNvSpPr>
            <a:spLocks noGrp="1"/>
          </p:cNvSpPr>
          <p:nvPr/>
        </p:nvSpPr>
        <p:spPr>
          <a:xfrm>
            <a:off x="1997709" y="3734884"/>
            <a:ext cx="285750" cy="285750"/>
          </a:xfrm>
          <a:prstGeom prst="rect">
            <a:avLst/>
          </a:prstGeom>
          <a:noFill/>
          <a:ln w="0">
            <a:noFill/>
            <a:prstDash val="solid"/>
          </a:ln>
        </p:spPr>
        <p:txBody>
          <a:bodyPr anchor="ctr"/>
          <a:lstStyle/>
          <a:p>
            <a:pPr algn="ctr">
              <a:defRPr sz="1200" b="1">
                <a:solidFill>
                  <a:srgbClr val="FFFFFF"/>
                </a:solidFill>
              </a:defRPr>
            </a:pPr>
            <a:r>
              <a:rPr sz="1200" b="1">
                <a:solidFill>
                  <a:srgbClr val="FFFFFF"/>
                </a:solidFill>
              </a:rPr>
              <a:t>5</a:t>
            </a:r>
          </a:p>
        </p:txBody>
      </p:sp>
      <p:sp>
        <p:nvSpPr>
          <p:cNvPr id="160" name="history-title">
            <a:extLst>
              <a:ext uri="{FF2B5EF4-FFF2-40B4-BE49-F238E27FC236}">
                <a16:creationId xmlns:a16="http://schemas.microsoft.com/office/drawing/2014/main" id="{1EB4DCE8-BBFD-F445-B67F-71955622B5FB}"/>
              </a:ext>
            </a:extLst>
          </p:cNvPr>
          <p:cNvSpPr>
            <a:spLocks noGrp="1"/>
          </p:cNvSpPr>
          <p:nvPr/>
        </p:nvSpPr>
        <p:spPr>
          <a:xfrm>
            <a:off x="2054183" y="2434276"/>
            <a:ext cx="1905000" cy="295275"/>
          </a:xfrm>
          <a:prstGeom prst="rect">
            <a:avLst/>
          </a:prstGeom>
          <a:noFill/>
          <a:ln w="0">
            <a:noFill/>
            <a:prstDash val="solid"/>
          </a:ln>
        </p:spPr>
        <p:txBody>
          <a:bodyPr anchor="ctr"/>
          <a:lstStyle/>
          <a:p>
            <a:pPr algn="l">
              <a:defRPr sz="1350" b="1">
                <a:solidFill>
                  <a:srgbClr val="222222"/>
                </a:solidFill>
              </a:defRPr>
            </a:pPr>
            <a:r>
              <a:rPr lang="en-US" altLang="zh-CN" b="1" dirty="0">
                <a:solidFill>
                  <a:srgbClr val="222222"/>
                </a:solidFill>
              </a:rPr>
              <a:t>Backbone</a:t>
            </a:r>
            <a:r>
              <a:rPr lang="zh-CN" altLang="en-US" b="1" dirty="0">
                <a:solidFill>
                  <a:srgbClr val="222222"/>
                </a:solidFill>
              </a:rPr>
              <a:t> </a:t>
            </a:r>
            <a:r>
              <a:rPr lang="en-US" altLang="zh-CN" b="1" dirty="0">
                <a:solidFill>
                  <a:srgbClr val="222222"/>
                </a:solidFill>
              </a:rPr>
              <a:t>predict</a:t>
            </a:r>
            <a:endParaRPr sz="1350" b="1" dirty="0">
              <a:solidFill>
                <a:srgbClr val="222222"/>
              </a:solidFill>
            </a:endParaRPr>
          </a:p>
        </p:txBody>
      </p:sp>
      <mc:AlternateContent xmlns:mc="http://schemas.openxmlformats.org/markup-compatibility/2006" xmlns:a14="http://schemas.microsoft.com/office/drawing/2010/main">
        <mc:Choice Requires="a14">
          <p:sp>
            <p:nvSpPr>
              <p:cNvPr id="161" name="history-sequence">
                <a:extLst>
                  <a:ext uri="{FF2B5EF4-FFF2-40B4-BE49-F238E27FC236}">
                    <a16:creationId xmlns:a16="http://schemas.microsoft.com/office/drawing/2014/main" id="{6F97229F-5B0A-19BF-8411-00001AB8F1EF}"/>
                  </a:ext>
                </a:extLst>
              </p:cNvPr>
              <p:cNvSpPr>
                <a:spLocks noGrp="1"/>
              </p:cNvSpPr>
              <p:nvPr/>
            </p:nvSpPr>
            <p:spPr>
              <a:xfrm>
                <a:off x="2004608" y="2615251"/>
                <a:ext cx="1905000" cy="400050"/>
              </a:xfrm>
              <a:prstGeom prst="rect">
                <a:avLst/>
              </a:prstGeom>
              <a:noFill/>
              <a:ln w="0">
                <a:noFill/>
                <a:prstDash val="solid"/>
              </a:ln>
            </p:spPr>
            <p:txBody>
              <a:bodyPr anchor="ctr"/>
              <a:lstStyle/>
              <a:p>
                <a:pPr algn="ctr">
                  <a:defRPr sz="1800" b="1">
                    <a:solidFill>
                      <a:srgbClr val="111111"/>
                    </a:solidFill>
                  </a:defRPr>
                </a:pPr>
                <a14:m>
                  <m:oMathPara xmlns:m="http://schemas.openxmlformats.org/officeDocument/2006/math">
                    <m:oMath>
                      <m:sSub>
                        <m:sSubPr>
                          <m:ctrlPr>
                            <a:rPr lang="en-US" sz="1800" b="1" i="1" dirty="0">
                              <a:solidFill>
                                <a:srgbClr val="111111"/>
                              </a:solidFill>
                              <a:latin typeface="Cambria Math" panose="02040503050406030204" pitchFamily="18" charset="0"/>
                            </a:rPr>
                          </m:ctrlPr>
                        </m:sSubPr>
                        <m:e>
                          <m:acc>
                            <m:accPr>
                              <m:chr m:val="̂"/>
                              <m:ctrlPr>
                                <a:rPr lang="en-US" sz="1800" b="1" i="1" dirty="0">
                                  <a:solidFill>
                                    <a:srgbClr val="111111"/>
                                  </a:solidFill>
                                  <a:latin typeface="Cambria Math" panose="02040503050406030204" pitchFamily="18" charset="0"/>
                                </a:rPr>
                              </m:ctrlPr>
                            </m:accPr>
                            <m:e>
                              <m:r>
                                <a:rPr lang="en-US" sz="1800" b="1" i="1" dirty="0">
                                  <a:solidFill>
                                    <a:srgbClr val="111111"/>
                                  </a:solidFill>
                                  <a:latin typeface="Cambria Math" panose="02040503050406030204" pitchFamily="18" charset="0"/>
                                </a:rPr>
                                <m:t>𝒛</m:t>
                              </m:r>
                            </m:e>
                          </m:acc>
                        </m:e>
                        <m:sub>
                          <m:r>
                            <m:rPr>
                              <m:sty m:val="p"/>
                            </m:rPr>
                            <a:rPr lang="en-US" altLang="zh-CN" sz="1800" b="1" i="1" dirty="0">
                              <a:solidFill>
                                <a:srgbClr val="111111"/>
                              </a:solidFill>
                              <a:latin typeface="Cambria Math" panose="02040503050406030204" pitchFamily="18" charset="0"/>
                            </a:rPr>
                            <m:t>t</m:t>
                          </m:r>
                        </m:sub>
                      </m:sSub>
                    </m:oMath>
                  </m:oMathPara>
                </a14:m>
                <a:endParaRPr dirty="0"/>
              </a:p>
            </p:txBody>
          </p:sp>
        </mc:Choice>
        <mc:Fallback xmlns="">
          <p:sp>
            <p:nvSpPr>
              <p:cNvPr id="161" name="history-sequence">
                <a:extLst>
                  <a:ext uri="{FF2B5EF4-FFF2-40B4-BE49-F238E27FC236}">
                    <a16:creationId xmlns:a16="http://schemas.microsoft.com/office/drawing/2014/main" id="{6F97229F-5B0A-19BF-8411-00001AB8F1EF}"/>
                  </a:ext>
                </a:extLst>
              </p:cNvPr>
              <p:cNvSpPr>
                <a:spLocks noGrp="1" noRot="1" noChangeAspect="1" noMove="1" noResize="1" noEditPoints="1" noAdjustHandles="1" noChangeArrowheads="1" noChangeShapeType="1" noTextEdit="1"/>
              </p:cNvSpPr>
              <p:nvPr/>
            </p:nvSpPr>
            <p:spPr>
              <a:xfrm>
                <a:off x="2004608" y="2615251"/>
                <a:ext cx="1905000" cy="400050"/>
              </a:xfrm>
              <a:prstGeom prst="rect">
                <a:avLst/>
              </a:prstGeom>
              <a:blipFill>
                <a:blip r:embed="rId3"/>
                <a:stretch>
                  <a:fillRect/>
                </a:stretch>
              </a:blipFill>
              <a:ln w="0">
                <a:noFill/>
                <a:prstDash val="solid"/>
              </a:ln>
            </p:spPr>
            <p:txBody>
              <a:bodyPr/>
              <a:lstStyle/>
              <a:p>
                <a:r>
                  <a:rPr lang="en-US">
                    <a:noFill/>
                  </a:rPr>
                  <a:t> </a:t>
                </a:r>
              </a:p>
            </p:txBody>
          </p:sp>
        </mc:Fallback>
      </mc:AlternateContent>
      <p:sp>
        <p:nvSpPr>
          <p:cNvPr id="165" name="predict-title">
            <a:extLst>
              <a:ext uri="{FF2B5EF4-FFF2-40B4-BE49-F238E27FC236}">
                <a16:creationId xmlns:a16="http://schemas.microsoft.com/office/drawing/2014/main" id="{56CD3400-E764-29F3-5A59-3F734EF49429}"/>
              </a:ext>
            </a:extLst>
          </p:cNvPr>
          <p:cNvSpPr>
            <a:spLocks noGrp="1"/>
          </p:cNvSpPr>
          <p:nvPr/>
        </p:nvSpPr>
        <p:spPr>
          <a:xfrm>
            <a:off x="4382799" y="2402532"/>
            <a:ext cx="1381125" cy="323850"/>
          </a:xfrm>
          <a:prstGeom prst="rect">
            <a:avLst/>
          </a:prstGeom>
          <a:noFill/>
          <a:ln w="0">
            <a:noFill/>
            <a:prstDash val="solid"/>
          </a:ln>
        </p:spPr>
        <p:txBody>
          <a:bodyPr anchor="ctr"/>
          <a:lstStyle/>
          <a:p>
            <a:pPr algn="ctr">
              <a:defRPr sz="1425" b="1">
                <a:solidFill>
                  <a:srgbClr val="222222"/>
                </a:solidFill>
              </a:defRPr>
            </a:pPr>
            <a:r>
              <a:rPr lang="en-US" altLang="zh-CN" sz="1425" b="1" dirty="0">
                <a:solidFill>
                  <a:srgbClr val="222222"/>
                </a:solidFill>
              </a:rPr>
              <a:t>Calibrated</a:t>
            </a:r>
            <a:r>
              <a:rPr lang="zh-CN" altLang="en-US" sz="1425" b="1" dirty="0">
                <a:solidFill>
                  <a:srgbClr val="222222"/>
                </a:solidFill>
              </a:rPr>
              <a:t> </a:t>
            </a:r>
            <a:r>
              <a:rPr lang="en-US" altLang="zh-CN" sz="1425" b="1" dirty="0">
                <a:solidFill>
                  <a:srgbClr val="222222"/>
                </a:solidFill>
              </a:rPr>
              <a:t>p</a:t>
            </a:r>
            <a:r>
              <a:rPr sz="1425" b="1" dirty="0">
                <a:solidFill>
                  <a:srgbClr val="222222"/>
                </a:solidFill>
              </a:rPr>
              <a:t>redict</a:t>
            </a:r>
          </a:p>
        </p:txBody>
      </p:sp>
      <p:sp>
        <p:nvSpPr>
          <p:cNvPr id="167" name="reveal-title">
            <a:extLst>
              <a:ext uri="{FF2B5EF4-FFF2-40B4-BE49-F238E27FC236}">
                <a16:creationId xmlns:a16="http://schemas.microsoft.com/office/drawing/2014/main" id="{2D1AD577-88ED-908E-71F6-EAF927E1DB45}"/>
              </a:ext>
            </a:extLst>
          </p:cNvPr>
          <p:cNvSpPr>
            <a:spLocks noGrp="1"/>
          </p:cNvSpPr>
          <p:nvPr/>
        </p:nvSpPr>
        <p:spPr>
          <a:xfrm>
            <a:off x="4373950" y="4055177"/>
            <a:ext cx="1381125" cy="323850"/>
          </a:xfrm>
          <a:prstGeom prst="rect">
            <a:avLst/>
          </a:prstGeom>
          <a:noFill/>
          <a:ln w="0">
            <a:noFill/>
            <a:prstDash val="solid"/>
          </a:ln>
        </p:spPr>
        <p:txBody>
          <a:bodyPr anchor="ctr"/>
          <a:lstStyle/>
          <a:p>
            <a:pPr algn="ctr">
              <a:defRPr sz="1425" b="1">
                <a:solidFill>
                  <a:srgbClr val="222222"/>
                </a:solidFill>
              </a:defRPr>
            </a:pPr>
            <a:r>
              <a:rPr sz="1425" b="1" dirty="0">
                <a:solidFill>
                  <a:srgbClr val="222222"/>
                </a:solidFill>
              </a:rPr>
              <a:t>Reveal</a:t>
            </a:r>
            <a:r>
              <a:rPr lang="zh-CN" altLang="en-US" sz="1425" b="1" dirty="0">
                <a:solidFill>
                  <a:srgbClr val="222222"/>
                </a:solidFill>
              </a:rPr>
              <a:t> </a:t>
            </a:r>
            <a:r>
              <a:rPr lang="en-US" altLang="zh-CN" sz="1425" b="1" dirty="0">
                <a:solidFill>
                  <a:srgbClr val="222222"/>
                </a:solidFill>
              </a:rPr>
              <a:t>ground</a:t>
            </a:r>
            <a:r>
              <a:rPr lang="zh-CN" altLang="en-US" sz="1425" b="1" dirty="0">
                <a:solidFill>
                  <a:srgbClr val="222222"/>
                </a:solidFill>
              </a:rPr>
              <a:t> </a:t>
            </a:r>
            <a:r>
              <a:rPr lang="en-US" altLang="zh-CN" sz="1425" b="1" dirty="0">
                <a:solidFill>
                  <a:srgbClr val="222222"/>
                </a:solidFill>
              </a:rPr>
              <a:t>truth</a:t>
            </a:r>
            <a:endParaRPr sz="1425" b="1" dirty="0">
              <a:solidFill>
                <a:srgbClr val="222222"/>
              </a:solidFill>
            </a:endParaRPr>
          </a:p>
        </p:txBody>
      </p:sp>
      <mc:AlternateContent xmlns:mc="http://schemas.openxmlformats.org/markup-compatibility/2006" xmlns:a14="http://schemas.microsoft.com/office/drawing/2010/main">
        <mc:Choice Requires="a14">
          <p:sp>
            <p:nvSpPr>
              <p:cNvPr id="168" name="reveal-note">
                <a:extLst>
                  <a:ext uri="{FF2B5EF4-FFF2-40B4-BE49-F238E27FC236}">
                    <a16:creationId xmlns:a16="http://schemas.microsoft.com/office/drawing/2014/main" id="{82BB14AB-EB22-21FB-1F27-E3E1A1D2F549}"/>
                  </a:ext>
                </a:extLst>
              </p:cNvPr>
              <p:cNvSpPr>
                <a:spLocks noGrp="1"/>
              </p:cNvSpPr>
              <p:nvPr/>
            </p:nvSpPr>
            <p:spPr>
              <a:xfrm>
                <a:off x="4450411" y="4307599"/>
                <a:ext cx="1381125" cy="495300"/>
              </a:xfrm>
              <a:prstGeom prst="rect">
                <a:avLst/>
              </a:prstGeom>
              <a:noFill/>
              <a:ln w="0">
                <a:noFill/>
                <a:prstDash val="solid"/>
              </a:ln>
            </p:spPr>
            <p:txBody>
              <a:bodyPr anchor="ctr"/>
              <a:lstStyle/>
              <a:p>
                <a:pPr algn="ctr">
                  <a:defRPr sz="1200" b="0">
                    <a:solidFill>
                      <a:srgbClr val="111111"/>
                    </a:solidFill>
                  </a:defRPr>
                </a:pPr>
                <a14:m>
                  <m:oMathPara xmlns:m="http://schemas.openxmlformats.org/officeDocument/2006/math">
                    <m:oMath>
                      <m:r>
                        <a:rPr lang="en-US" sz="1800" b="1" i="1" dirty="0">
                          <a:solidFill>
                            <a:srgbClr val="222222"/>
                          </a:solidFill>
                          <a:latin typeface="Cambria Math" panose="02040503050406030204" pitchFamily="18" charset="0"/>
                        </a:rPr>
                        <m:t>𝒚</m:t>
                      </m:r>
                      <m:r>
                        <a:rPr lang="en-US" sz="1800" b="1" i="1" dirty="0">
                          <a:solidFill>
                            <a:srgbClr val="222222"/>
                          </a:solidFill>
                          <a:latin typeface="Cambria Math" panose="02040503050406030204" pitchFamily="18" charset="0"/>
                        </a:rPr>
                        <m:t>ₜ</m:t>
                      </m:r>
                    </m:oMath>
                  </m:oMathPara>
                </a14:m>
                <a:endParaRPr sz="1800" b="0" dirty="0">
                  <a:solidFill>
                    <a:srgbClr val="111111"/>
                  </a:solidFill>
                </a:endParaRPr>
              </a:p>
            </p:txBody>
          </p:sp>
        </mc:Choice>
        <mc:Fallback xmlns="">
          <p:sp>
            <p:nvSpPr>
              <p:cNvPr id="168" name="reveal-note">
                <a:extLst>
                  <a:ext uri="{FF2B5EF4-FFF2-40B4-BE49-F238E27FC236}">
                    <a16:creationId xmlns:a16="http://schemas.microsoft.com/office/drawing/2014/main" id="{82BB14AB-EB22-21FB-1F27-E3E1A1D2F549}"/>
                  </a:ext>
                </a:extLst>
              </p:cNvPr>
              <p:cNvSpPr>
                <a:spLocks noGrp="1" noRot="1" noChangeAspect="1" noMove="1" noResize="1" noEditPoints="1" noAdjustHandles="1" noChangeArrowheads="1" noChangeShapeType="1" noTextEdit="1"/>
              </p:cNvSpPr>
              <p:nvPr/>
            </p:nvSpPr>
            <p:spPr>
              <a:xfrm>
                <a:off x="4450411" y="4307599"/>
                <a:ext cx="1381125" cy="495300"/>
              </a:xfrm>
              <a:prstGeom prst="rect">
                <a:avLst/>
              </a:prstGeom>
              <a:blipFill>
                <a:blip r:embed="rId4"/>
                <a:stretch>
                  <a:fillRect/>
                </a:stretch>
              </a:blipFill>
              <a:ln w="0">
                <a:noFill/>
                <a:prstDash val="solid"/>
              </a:ln>
            </p:spPr>
            <p:txBody>
              <a:bodyPr/>
              <a:lstStyle/>
              <a:p>
                <a:r>
                  <a:rPr lang="en-US">
                    <a:noFill/>
                  </a:rPr>
                  <a:t> </a:t>
                </a:r>
              </a:p>
            </p:txBody>
          </p:sp>
        </mc:Fallback>
      </mc:AlternateContent>
      <p:sp>
        <p:nvSpPr>
          <p:cNvPr id="169" name="update-title">
            <a:extLst>
              <a:ext uri="{FF2B5EF4-FFF2-40B4-BE49-F238E27FC236}">
                <a16:creationId xmlns:a16="http://schemas.microsoft.com/office/drawing/2014/main" id="{377A7B2C-3D13-5855-23F9-CDCB37DA90BB}"/>
              </a:ext>
            </a:extLst>
          </p:cNvPr>
          <p:cNvSpPr>
            <a:spLocks noGrp="1"/>
          </p:cNvSpPr>
          <p:nvPr/>
        </p:nvSpPr>
        <p:spPr>
          <a:xfrm>
            <a:off x="2233434" y="4181685"/>
            <a:ext cx="1284792" cy="323850"/>
          </a:xfrm>
          <a:prstGeom prst="rect">
            <a:avLst/>
          </a:prstGeom>
          <a:noFill/>
          <a:ln w="0">
            <a:noFill/>
            <a:prstDash val="solid"/>
          </a:ln>
        </p:spPr>
        <p:txBody>
          <a:bodyPr anchor="ctr"/>
          <a:lstStyle/>
          <a:p>
            <a:pPr algn="ctr">
              <a:defRPr sz="1425" b="1">
                <a:solidFill>
                  <a:srgbClr val="222222"/>
                </a:solidFill>
              </a:defRPr>
            </a:pPr>
            <a:r>
              <a:rPr lang="en-US" sz="1425" b="1" dirty="0">
                <a:solidFill>
                  <a:srgbClr val="222222"/>
                </a:solidFill>
              </a:rPr>
              <a:t>Update</a:t>
            </a:r>
            <a:r>
              <a:rPr lang="zh-CN" altLang="en-US" sz="1425" b="1" dirty="0">
                <a:solidFill>
                  <a:srgbClr val="222222"/>
                </a:solidFill>
              </a:rPr>
              <a:t> </a:t>
            </a:r>
            <a:endParaRPr lang="en-US" altLang="zh-CN" sz="1425" b="1" dirty="0">
              <a:solidFill>
                <a:srgbClr val="222222"/>
              </a:solidFill>
            </a:endParaRPr>
          </a:p>
          <a:p>
            <a:pPr algn="ctr">
              <a:defRPr sz="1425" b="1">
                <a:solidFill>
                  <a:srgbClr val="222222"/>
                </a:solidFill>
              </a:defRPr>
            </a:pPr>
            <a:r>
              <a:rPr lang="en-US" altLang="zh-CN" sz="1425" b="1" dirty="0">
                <a:solidFill>
                  <a:srgbClr val="222222"/>
                </a:solidFill>
              </a:rPr>
              <a:t>calibration</a:t>
            </a:r>
            <a:r>
              <a:rPr lang="zh-CN" altLang="en-US" sz="1425" b="1" dirty="0">
                <a:solidFill>
                  <a:srgbClr val="222222"/>
                </a:solidFill>
              </a:rPr>
              <a:t> </a:t>
            </a:r>
            <a:r>
              <a:rPr lang="en-US" altLang="zh-CN" sz="1425" b="1" dirty="0">
                <a:solidFill>
                  <a:srgbClr val="222222"/>
                </a:solidFill>
              </a:rPr>
              <a:t>module</a:t>
            </a:r>
            <a:endParaRPr sz="1425" b="1" dirty="0">
              <a:solidFill>
                <a:srgbClr val="222222"/>
              </a:solidFill>
            </a:endParaRPr>
          </a:p>
        </p:txBody>
      </p:sp>
      <p:sp>
        <p:nvSpPr>
          <p:cNvPr id="171" name="repeat-label">
            <a:extLst>
              <a:ext uri="{FF2B5EF4-FFF2-40B4-BE49-F238E27FC236}">
                <a16:creationId xmlns:a16="http://schemas.microsoft.com/office/drawing/2014/main" id="{4F610123-2110-F8B0-DDE2-E5C5C8A1BDD8}"/>
              </a:ext>
            </a:extLst>
          </p:cNvPr>
          <p:cNvSpPr>
            <a:spLocks noGrp="1"/>
          </p:cNvSpPr>
          <p:nvPr/>
        </p:nvSpPr>
        <p:spPr>
          <a:xfrm>
            <a:off x="1132103" y="4182049"/>
            <a:ext cx="628650" cy="266700"/>
          </a:xfrm>
          <a:prstGeom prst="rect">
            <a:avLst/>
          </a:prstGeom>
          <a:noFill/>
          <a:ln w="0">
            <a:noFill/>
            <a:prstDash val="solid"/>
          </a:ln>
        </p:spPr>
        <p:txBody>
          <a:bodyPr anchor="ctr"/>
          <a:lstStyle/>
          <a:p>
            <a:pPr algn="ctr">
              <a:defRPr sz="1350" b="1">
                <a:solidFill>
                  <a:srgbClr val="111111"/>
                </a:solidFill>
              </a:defRPr>
            </a:pPr>
            <a:r>
              <a:rPr sz="1350" b="1" dirty="0">
                <a:solidFill>
                  <a:srgbClr val="111111"/>
                </a:solidFill>
              </a:rPr>
              <a:t>t+1</a:t>
            </a:r>
          </a:p>
        </p:txBody>
      </p:sp>
      <p:sp>
        <p:nvSpPr>
          <p:cNvPr id="172" name="repeat-note">
            <a:extLst>
              <a:ext uri="{FF2B5EF4-FFF2-40B4-BE49-F238E27FC236}">
                <a16:creationId xmlns:a16="http://schemas.microsoft.com/office/drawing/2014/main" id="{DFD12A4F-F540-5D99-333C-627F9CC2CDBC}"/>
              </a:ext>
            </a:extLst>
          </p:cNvPr>
          <p:cNvSpPr>
            <a:spLocks noGrp="1"/>
          </p:cNvSpPr>
          <p:nvPr/>
        </p:nvSpPr>
        <p:spPr>
          <a:xfrm>
            <a:off x="903503" y="4620878"/>
            <a:ext cx="857250" cy="228600"/>
          </a:xfrm>
          <a:prstGeom prst="rect">
            <a:avLst/>
          </a:prstGeom>
          <a:noFill/>
          <a:ln w="0">
            <a:noFill/>
            <a:prstDash val="solid"/>
          </a:ln>
        </p:spPr>
        <p:txBody>
          <a:bodyPr anchor="ctr"/>
          <a:lstStyle/>
          <a:p>
            <a:pPr algn="ctr">
              <a:defRPr sz="1125" b="0">
                <a:solidFill>
                  <a:srgbClr val="666666"/>
                </a:solidFill>
              </a:defRPr>
            </a:pPr>
            <a:r>
              <a:rPr sz="1125" b="0" dirty="0">
                <a:solidFill>
                  <a:srgbClr val="666666"/>
                </a:solidFill>
              </a:rPr>
              <a:t>repeat</a:t>
            </a: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DF5C2A6B-279C-BA5C-579B-EE716540429A}"/>
                  </a:ext>
                </a:extLst>
              </p:cNvPr>
              <p:cNvSpPr txBox="1"/>
              <p:nvPr/>
            </p:nvSpPr>
            <p:spPr>
              <a:xfrm>
                <a:off x="5040730" y="2756980"/>
                <a:ext cx="227626" cy="276999"/>
              </a:xfrm>
              <a:prstGeom prst="rect">
                <a:avLst/>
              </a:prstGeom>
              <a:noFill/>
            </p:spPr>
            <p:txBody>
              <a:bodyPr wrap="none" lIns="0" tIns="0" rIns="0" bIns="0" rtlCol="0">
                <a:spAutoFit/>
              </a:bodyPr>
              <a:lstStyle/>
              <a:p>
                <a:pPr/>
                <a14:m>
                  <m:oMathPara xmlns:m="http://schemas.openxmlformats.org/officeDocument/2006/math">
                    <m:oMath>
                      <m:r>
                        <a:rPr lang="cy-GB" sz="1800" b="1" i="1" dirty="0">
                          <a:solidFill>
                            <a:srgbClr val="222222"/>
                          </a:solidFill>
                          <a:latin typeface="Cambria Math" panose="02040503050406030204" pitchFamily="18" charset="0"/>
                        </a:rPr>
                        <m:t>ŷₜ</m:t>
                      </m:r>
                    </m:oMath>
                  </m:oMathPara>
                </a14:m>
                <a:endParaRPr lang="en-US" sz="1800" dirty="0" err="1"/>
              </a:p>
            </p:txBody>
          </p:sp>
        </mc:Choice>
        <mc:Fallback xmlns="">
          <p:sp>
            <p:nvSpPr>
              <p:cNvPr id="15" name="TextBox 14">
                <a:extLst>
                  <a:ext uri="{FF2B5EF4-FFF2-40B4-BE49-F238E27FC236}">
                    <a16:creationId xmlns:a16="http://schemas.microsoft.com/office/drawing/2014/main" id="{DF5C2A6B-279C-BA5C-579B-EE716540429A}"/>
                  </a:ext>
                </a:extLst>
              </p:cNvPr>
              <p:cNvSpPr txBox="1">
                <a:spLocks noRot="1" noChangeAspect="1" noMove="1" noResize="1" noEditPoints="1" noAdjustHandles="1" noChangeArrowheads="1" noChangeShapeType="1" noTextEdit="1"/>
              </p:cNvSpPr>
              <p:nvPr/>
            </p:nvSpPr>
            <p:spPr>
              <a:xfrm>
                <a:off x="5040730" y="2756980"/>
                <a:ext cx="227626" cy="276999"/>
              </a:xfrm>
              <a:prstGeom prst="rect">
                <a:avLst/>
              </a:prstGeom>
              <a:blipFill>
                <a:blip r:embed="rId6"/>
                <a:stretch>
                  <a:fillRect l="-31579" r="-15789" b="-29167"/>
                </a:stretch>
              </a:blipFill>
            </p:spPr>
            <p:txBody>
              <a:bodyPr/>
              <a:lstStyle/>
              <a:p>
                <a:r>
                  <a:rPr lang="en-US">
                    <a:noFill/>
                  </a:rPr>
                  <a:t> </a:t>
                </a:r>
              </a:p>
            </p:txBody>
          </p:sp>
        </mc:Fallback>
      </mc:AlternateContent>
      <p:pic>
        <p:nvPicPr>
          <p:cNvPr id="3" name="Picture 2" descr="Updated calibration animation">
            <a:extLst>
              <a:ext uri="{FF2B5EF4-FFF2-40B4-BE49-F238E27FC236}">
                <a16:creationId xmlns:a16="http://schemas.microsoft.com/office/drawing/2014/main" id="{B1FFC5AB-D8C7-B843-0C47-086582037210}"/>
              </a:ext>
            </a:extLst>
          </p:cNvPr>
          <p:cNvPicPr>
            <a:picLocks noChangeAspect="1"/>
          </p:cNvPicPr>
          <p:nvPr/>
        </p:nvPicPr>
        <p:blipFill>
          <a:blip r:embed="rId7"/>
          <a:stretch>
            <a:fillRect/>
          </a:stretch>
        </p:blipFill>
        <p:spPr>
          <a:xfrm>
            <a:off x="6040825" y="1829744"/>
            <a:ext cx="5974626" cy="3360727"/>
          </a:xfrm>
          <a:prstGeom prst="rect">
            <a:avLst/>
          </a:prstGeom>
        </p:spPr>
      </p:pic>
    </p:spTree>
    <p:extLst>
      <p:ext uri="{BB962C8B-B14F-4D97-AF65-F5344CB8AC3E}">
        <p14:creationId xmlns:p14="http://schemas.microsoft.com/office/powerpoint/2010/main" val="37824278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29AFEBE-BF79-36A7-04C4-E93D4138863F}"/>
              </a:ext>
            </a:extLst>
          </p:cNvPr>
          <p:cNvSpPr>
            <a:spLocks noGrp="1"/>
          </p:cNvSpPr>
          <p:nvPr>
            <p:ph type="body" sz="quarter" idx="13"/>
          </p:nvPr>
        </p:nvSpPr>
        <p:spPr>
          <a:xfrm>
            <a:off x="853436" y="1386823"/>
            <a:ext cx="11056624" cy="3477875"/>
          </a:xfrm>
        </p:spPr>
        <p:txBody>
          <a:bodyPr/>
          <a:lstStyle/>
          <a:p>
            <a:pPr marL="342900" indent="-342900">
              <a:buFont typeface="Arial" panose="020B0604020202020204" pitchFamily="34" charset="0"/>
              <a:buChar char="•"/>
            </a:pPr>
            <a:r>
              <a:rPr lang="en-US" sz="2400" dirty="0">
                <a:solidFill>
                  <a:schemeClr val="tx1"/>
                </a:solidFill>
                <a:latin typeface="Helvetica" pitchFamily="2" charset="0"/>
              </a:rPr>
              <a:t>SOLID (KDD 2024)</a:t>
            </a:r>
            <a:r>
              <a:rPr lang="en-US" altLang="zh-CN" sz="2400" dirty="0">
                <a:solidFill>
                  <a:schemeClr val="tx1"/>
                </a:solidFill>
                <a:latin typeface="Helvetica" pitchFamily="2" charset="0"/>
              </a:rPr>
              <a:t>:</a:t>
            </a:r>
            <a:r>
              <a:rPr lang="zh-CN" altLang="en-US" sz="2400" dirty="0">
                <a:solidFill>
                  <a:schemeClr val="tx1"/>
                </a:solidFill>
                <a:latin typeface="Helvetica" pitchFamily="2" charset="0"/>
              </a:rPr>
              <a:t> </a:t>
            </a:r>
            <a:r>
              <a:rPr lang="en-US" sz="2400" dirty="0">
                <a:solidFill>
                  <a:schemeClr val="tx1"/>
                </a:solidFill>
                <a:latin typeface="Helvetica" pitchFamily="2" charset="0"/>
                <a:ea typeface="Helvetica Neue"/>
                <a:cs typeface="Helvetica Neue"/>
              </a:rPr>
              <a:t>Context retrieval with lightweight fine-tuning </a:t>
            </a:r>
          </a:p>
          <a:p>
            <a:pPr marL="342900" indent="-342900">
              <a:buFont typeface="Arial" panose="020B0604020202020204" pitchFamily="34" charset="0"/>
              <a:buChar char="•"/>
            </a:pPr>
            <a:endParaRPr lang="en-US" sz="2400" dirty="0">
              <a:solidFill>
                <a:schemeClr val="tx1"/>
              </a:solidFill>
              <a:latin typeface="Helvetica" pitchFamily="2" charset="0"/>
              <a:ea typeface="Helvetica Neue"/>
              <a:cs typeface="Helvetica Neue"/>
            </a:endParaRPr>
          </a:p>
          <a:p>
            <a:pPr marL="342900" indent="-342900">
              <a:buFont typeface="Arial" panose="020B0604020202020204" pitchFamily="34" charset="0"/>
              <a:buChar char="•"/>
            </a:pPr>
            <a:r>
              <a:rPr lang="en-US" sz="2400" dirty="0" err="1">
                <a:solidFill>
                  <a:schemeClr val="tx1"/>
                </a:solidFill>
                <a:latin typeface="Helvetica" pitchFamily="2" charset="0"/>
              </a:rPr>
              <a:t>OneNet</a:t>
            </a:r>
            <a:r>
              <a:rPr lang="en-US" sz="2400" dirty="0">
                <a:solidFill>
                  <a:schemeClr val="tx1"/>
                </a:solidFill>
                <a:latin typeface="Helvetica" pitchFamily="2" charset="0"/>
              </a:rPr>
              <a:t> (NIPS 2023)</a:t>
            </a:r>
            <a:r>
              <a:rPr lang="en-US" altLang="zh-CN" sz="2400" dirty="0">
                <a:solidFill>
                  <a:schemeClr val="tx1"/>
                </a:solidFill>
                <a:latin typeface="Helvetica" pitchFamily="2" charset="0"/>
              </a:rPr>
              <a:t>:</a:t>
            </a:r>
            <a:r>
              <a:rPr lang="zh-CN" altLang="en-US" sz="2400" dirty="0">
                <a:solidFill>
                  <a:schemeClr val="tx1"/>
                </a:solidFill>
                <a:latin typeface="Helvetica" pitchFamily="2" charset="0"/>
              </a:rPr>
              <a:t> </a:t>
            </a:r>
            <a:r>
              <a:rPr lang="en-US" sz="2400" dirty="0">
                <a:solidFill>
                  <a:schemeClr val="tx1"/>
                </a:solidFill>
                <a:latin typeface="Helvetica" pitchFamily="2" charset="0"/>
                <a:ea typeface="Helvetica Neue"/>
                <a:cs typeface="Helvetica Neue"/>
              </a:rPr>
              <a:t>Online ensemble for tracking non-stationary drift</a:t>
            </a:r>
          </a:p>
          <a:p>
            <a:pPr marL="342900" indent="-342900">
              <a:buFont typeface="Arial" panose="020B0604020202020204" pitchFamily="34" charset="0"/>
              <a:buChar char="•"/>
            </a:pPr>
            <a:endParaRPr lang="en-US" sz="2400" dirty="0">
              <a:solidFill>
                <a:schemeClr val="tx1"/>
              </a:solidFill>
              <a:latin typeface="Helvetica" pitchFamily="2" charset="0"/>
            </a:endParaRPr>
          </a:p>
          <a:p>
            <a:pPr marL="342900" indent="-342900">
              <a:buFont typeface="Arial" panose="020B0604020202020204" pitchFamily="34" charset="0"/>
              <a:buChar char="•"/>
            </a:pPr>
            <a:r>
              <a:rPr lang="en-US" sz="2400" dirty="0">
                <a:solidFill>
                  <a:schemeClr val="tx1"/>
                </a:solidFill>
                <a:latin typeface="Helvetica" pitchFamily="2" charset="0"/>
              </a:rPr>
              <a:t>PROCEED (KDD 2025)</a:t>
            </a:r>
            <a:r>
              <a:rPr lang="en-US" altLang="zh-CN" sz="2400" dirty="0">
                <a:solidFill>
                  <a:schemeClr val="tx1"/>
                </a:solidFill>
                <a:latin typeface="Helvetica" pitchFamily="2" charset="0"/>
              </a:rPr>
              <a:t>:</a:t>
            </a:r>
            <a:r>
              <a:rPr lang="zh-CN" altLang="en-US" sz="2400" dirty="0">
                <a:solidFill>
                  <a:schemeClr val="tx1"/>
                </a:solidFill>
                <a:latin typeface="Helvetica" pitchFamily="2" charset="0"/>
              </a:rPr>
              <a:t> </a:t>
            </a:r>
            <a:r>
              <a:rPr lang="en-US" sz="2400" dirty="0">
                <a:solidFill>
                  <a:schemeClr val="tx1"/>
                </a:solidFill>
                <a:latin typeface="Helvetica" pitchFamily="2" charset="0"/>
                <a:ea typeface="Helvetica Neue"/>
                <a:cs typeface="Helvetica Neue"/>
              </a:rPr>
              <a:t>Proactive adaptation via learned drift representations</a:t>
            </a:r>
          </a:p>
          <a:p>
            <a:pPr marL="342900" indent="-342900">
              <a:buFont typeface="Arial" panose="020B0604020202020204" pitchFamily="34" charset="0"/>
              <a:buChar char="•"/>
            </a:pPr>
            <a:endParaRPr lang="en-US" sz="2800" dirty="0">
              <a:solidFill>
                <a:schemeClr val="tx1"/>
              </a:solidFill>
              <a:latin typeface="Helvetica" pitchFamily="2" charset="0"/>
            </a:endParaRPr>
          </a:p>
          <a:p>
            <a:endParaRPr lang="en-US" sz="2800" b="1" dirty="0">
              <a:solidFill>
                <a:schemeClr val="tx1"/>
              </a:solidFill>
              <a:latin typeface="Helvetica" pitchFamily="2" charset="0"/>
            </a:endParaRPr>
          </a:p>
        </p:txBody>
      </p:sp>
      <p:sp>
        <p:nvSpPr>
          <p:cNvPr id="4" name="Title 3">
            <a:extLst>
              <a:ext uri="{FF2B5EF4-FFF2-40B4-BE49-F238E27FC236}">
                <a16:creationId xmlns:a16="http://schemas.microsoft.com/office/drawing/2014/main" id="{E5B5AFBA-D304-B2AC-139F-000E47DDC498}"/>
              </a:ext>
            </a:extLst>
          </p:cNvPr>
          <p:cNvSpPr>
            <a:spLocks noGrp="1"/>
          </p:cNvSpPr>
          <p:nvPr>
            <p:ph type="title"/>
          </p:nvPr>
        </p:nvSpPr>
        <p:spPr>
          <a:xfrm>
            <a:off x="853436" y="489955"/>
            <a:ext cx="10363200" cy="519886"/>
          </a:xfrm>
        </p:spPr>
        <p:txBody>
          <a:bodyPr/>
          <a:lstStyle/>
          <a:p>
            <a:r>
              <a:rPr lang="en-US" dirty="0"/>
              <a:t>Why existing methods are insufficient?</a:t>
            </a:r>
          </a:p>
        </p:txBody>
      </p:sp>
      <p:sp>
        <p:nvSpPr>
          <p:cNvPr id="6" name="TextBox 5">
            <a:extLst>
              <a:ext uri="{FF2B5EF4-FFF2-40B4-BE49-F238E27FC236}">
                <a16:creationId xmlns:a16="http://schemas.microsoft.com/office/drawing/2014/main" id="{5736710C-FEC9-BC94-2D10-E3C7067CE7F7}"/>
              </a:ext>
            </a:extLst>
          </p:cNvPr>
          <p:cNvSpPr txBox="1"/>
          <p:nvPr/>
        </p:nvSpPr>
        <p:spPr>
          <a:xfrm>
            <a:off x="853436" y="4749237"/>
            <a:ext cx="10906832" cy="984885"/>
          </a:xfrm>
          <a:prstGeom prst="rect">
            <a:avLst/>
          </a:prstGeom>
          <a:noFill/>
        </p:spPr>
        <p:txBody>
          <a:bodyPr wrap="none" lIns="0" tIns="0" rIns="0" bIns="0" rtlCol="0">
            <a:spAutoFit/>
          </a:bodyPr>
          <a:lstStyle/>
          <a:p>
            <a:r>
              <a:rPr lang="en-US" sz="3200" dirty="0">
                <a:solidFill>
                  <a:srgbClr val="FF0000"/>
                </a:solidFill>
              </a:rPr>
              <a:t>Missing: </a:t>
            </a:r>
            <a:r>
              <a:rPr lang="en-US" sz="3200" b="1" dirty="0">
                <a:solidFill>
                  <a:srgbClr val="FF0000"/>
                </a:solidFill>
              </a:rPr>
              <a:t>certificate-driven</a:t>
            </a:r>
            <a:r>
              <a:rPr lang="en-US" sz="3200" dirty="0">
                <a:solidFill>
                  <a:srgbClr val="FF0000"/>
                </a:solidFill>
              </a:rPr>
              <a:t> online </a:t>
            </a:r>
            <a:r>
              <a:rPr lang="en-US" altLang="zh-CN" sz="3200" dirty="0">
                <a:solidFill>
                  <a:srgbClr val="FF0000"/>
                </a:solidFill>
              </a:rPr>
              <a:t>calibration</a:t>
            </a:r>
            <a:r>
              <a:rPr lang="en-US" sz="3200" dirty="0">
                <a:solidFill>
                  <a:srgbClr val="FF0000"/>
                </a:solidFill>
              </a:rPr>
              <a:t> for time series.</a:t>
            </a:r>
          </a:p>
          <a:p>
            <a:pPr algn="l"/>
            <a:endParaRPr lang="en-US" sz="3200" dirty="0" err="1">
              <a:solidFill>
                <a:srgbClr val="FF0000"/>
              </a:solidFill>
            </a:endParaRPr>
          </a:p>
        </p:txBody>
      </p:sp>
    </p:spTree>
    <p:extLst>
      <p:ext uri="{BB962C8B-B14F-4D97-AF65-F5344CB8AC3E}">
        <p14:creationId xmlns:p14="http://schemas.microsoft.com/office/powerpoint/2010/main" val="3072895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E8E082-6971-EA0C-E210-0D46C4216346}"/>
              </a:ext>
            </a:extLst>
          </p:cNvPr>
          <p:cNvSpPr>
            <a:spLocks noGrp="1"/>
          </p:cNvSpPr>
          <p:nvPr>
            <p:ph type="body" sz="quarter" idx="13"/>
          </p:nvPr>
        </p:nvSpPr>
        <p:spPr>
          <a:xfrm>
            <a:off x="853436" y="1748232"/>
            <a:ext cx="9144000" cy="3785652"/>
          </a:xfrm>
        </p:spPr>
        <p:txBody>
          <a:bodyPr/>
          <a:lstStyle/>
          <a:p>
            <a:r>
              <a:rPr lang="en-US" sz="2800" dirty="0"/>
              <a:t>Need a certificate that</a:t>
            </a:r>
          </a:p>
          <a:p>
            <a:pPr marL="457200" indent="-457200">
              <a:buFont typeface="+mj-lt"/>
              <a:buAutoNum type="arabicPeriod"/>
            </a:pPr>
            <a:r>
              <a:rPr lang="en-US" sz="2800" dirty="0"/>
              <a:t>remains valid under temporal dependence,</a:t>
            </a:r>
          </a:p>
          <a:p>
            <a:pPr marL="457200" indent="-457200">
              <a:buFont typeface="+mj-lt"/>
              <a:buAutoNum type="arabicPeriod"/>
            </a:pPr>
            <a:endParaRPr lang="en-US" sz="2800" dirty="0"/>
          </a:p>
          <a:p>
            <a:pPr marL="457200" indent="-457200">
              <a:buFont typeface="+mj-lt"/>
              <a:buAutoNum type="arabicPeriod"/>
            </a:pPr>
            <a:r>
              <a:rPr lang="en-US" sz="2800" dirty="0"/>
              <a:t>detects distribution shift before labels arrive,</a:t>
            </a:r>
          </a:p>
          <a:p>
            <a:pPr marL="457200" indent="-457200">
              <a:buFont typeface="+mj-lt"/>
              <a:buAutoNum type="arabicPeriod"/>
            </a:pPr>
            <a:endParaRPr lang="en-US" sz="2800" dirty="0"/>
          </a:p>
          <a:p>
            <a:pPr marL="457200" indent="-457200">
              <a:buFont typeface="+mj-lt"/>
              <a:buAutoNum type="arabicPeriod"/>
            </a:pPr>
            <a:r>
              <a:rPr lang="en-US" sz="2800" dirty="0"/>
              <a:t>regularizes online updates.</a:t>
            </a:r>
          </a:p>
          <a:p>
            <a:endParaRPr lang="en-US" sz="2800" dirty="0"/>
          </a:p>
        </p:txBody>
      </p:sp>
      <p:sp>
        <p:nvSpPr>
          <p:cNvPr id="4" name="Title 3">
            <a:extLst>
              <a:ext uri="{FF2B5EF4-FFF2-40B4-BE49-F238E27FC236}">
                <a16:creationId xmlns:a16="http://schemas.microsoft.com/office/drawing/2014/main" id="{23520F2E-2873-13D7-A8DE-24A7BBDC8E7A}"/>
              </a:ext>
            </a:extLst>
          </p:cNvPr>
          <p:cNvSpPr>
            <a:spLocks noGrp="1"/>
          </p:cNvSpPr>
          <p:nvPr>
            <p:ph type="title"/>
          </p:nvPr>
        </p:nvSpPr>
        <p:spPr>
          <a:xfrm>
            <a:off x="853436" y="489955"/>
            <a:ext cx="10363200" cy="519886"/>
          </a:xfrm>
        </p:spPr>
        <p:txBody>
          <a:bodyPr/>
          <a:lstStyle/>
          <a:p>
            <a:r>
              <a:rPr lang="en-US" dirty="0"/>
              <a:t>Key insight</a:t>
            </a:r>
          </a:p>
        </p:txBody>
      </p:sp>
    </p:spTree>
    <p:extLst>
      <p:ext uri="{BB962C8B-B14F-4D97-AF65-F5344CB8AC3E}">
        <p14:creationId xmlns:p14="http://schemas.microsoft.com/office/powerpoint/2010/main" val="2485561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21ECF5C-90DB-16C7-A2B8-5352AA2EDE87}"/>
              </a:ext>
            </a:extLst>
          </p:cNvPr>
          <p:cNvSpPr>
            <a:spLocks noGrp="1"/>
          </p:cNvSpPr>
          <p:nvPr>
            <p:ph type="title"/>
          </p:nvPr>
        </p:nvSpPr>
        <p:spPr>
          <a:xfrm>
            <a:off x="853436" y="489955"/>
            <a:ext cx="10363200" cy="519886"/>
          </a:xfrm>
        </p:spPr>
        <p:txBody>
          <a:bodyPr/>
          <a:lstStyle/>
          <a:p>
            <a:r>
              <a:rPr lang="en-US" dirty="0"/>
              <a:t>Why PAC-Bayes?</a:t>
            </a:r>
          </a:p>
        </p:txBody>
      </p:sp>
      <mc:AlternateContent xmlns:mc="http://schemas.openxmlformats.org/markup-compatibility/2006" xmlns:a14="http://schemas.microsoft.com/office/drawing/2010/main">
        <mc:Choice Requires="a14">
          <p:sp>
            <p:nvSpPr>
              <p:cNvPr id="7" name="Text Placeholder 1">
                <a:extLst>
                  <a:ext uri="{FF2B5EF4-FFF2-40B4-BE49-F238E27FC236}">
                    <a16:creationId xmlns:a16="http://schemas.microsoft.com/office/drawing/2014/main" id="{0EC95069-33BA-4F2D-D018-0AA71CFCCE83}"/>
                  </a:ext>
                </a:extLst>
              </p:cNvPr>
              <p:cNvSpPr txBox="1">
                <a:spLocks/>
              </p:cNvSpPr>
              <p:nvPr/>
            </p:nvSpPr>
            <p:spPr>
              <a:xfrm>
                <a:off x="1256965" y="1845407"/>
                <a:ext cx="9144000" cy="505844"/>
              </a:xfrm>
              <a:prstGeom prst="rect">
                <a:avLst/>
              </a:prstGeom>
            </p:spPr>
            <p:txBody>
              <a:bodyPr vert="horz" lIns="0" tIns="0" rIns="0" bIns="0" rtlCol="0">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sz="1867" b="0" i="0" kern="1200" baseline="0">
                    <a:solidFill>
                      <a:srgbClr val="58595B"/>
                    </a:solidFill>
                    <a:latin typeface="Helvetica Regular" pitchFamily="2" charset="0"/>
                    <a:ea typeface="+mn-ea"/>
                    <a:cs typeface="+mn-cs"/>
                  </a:defRPr>
                </a:lvl1pPr>
                <a:lvl2pPr marL="597393" indent="-231642" algn="l" defTabSz="914377" rtl="0" eaLnBrk="1" latinLnBrk="0" hangingPunct="1">
                  <a:lnSpc>
                    <a:spcPct val="90000"/>
                  </a:lnSpc>
                  <a:spcBef>
                    <a:spcPts val="500"/>
                  </a:spcBef>
                  <a:spcAft>
                    <a:spcPts val="0"/>
                  </a:spcAft>
                  <a:buFont typeface="Arial" panose="020B0604020202020204" pitchFamily="34" charset="0"/>
                  <a:buChar char="•"/>
                  <a:defRPr sz="1867" b="0" i="0" kern="1200" baseline="0">
                    <a:solidFill>
                      <a:srgbClr val="58595B"/>
                    </a:solidFill>
                    <a:latin typeface="+mn-lt"/>
                    <a:ea typeface="+mn-ea"/>
                    <a:cs typeface="+mn-cs"/>
                  </a:defRPr>
                </a:lvl2pPr>
                <a:lvl3pPr marL="963144" indent="-231642" algn="l" defTabSz="914377" rtl="0" eaLnBrk="1" latinLnBrk="0" hangingPunct="1">
                  <a:lnSpc>
                    <a:spcPct val="90000"/>
                  </a:lnSpc>
                  <a:spcBef>
                    <a:spcPts val="500"/>
                  </a:spcBef>
                  <a:spcAft>
                    <a:spcPts val="0"/>
                  </a:spcAft>
                  <a:buFont typeface="Arial" panose="020B0604020202020204" pitchFamily="34" charset="0"/>
                  <a:buChar char="•"/>
                  <a:defRPr sz="1867" b="0" kern="1200">
                    <a:solidFill>
                      <a:srgbClr val="58595B"/>
                    </a:solidFill>
                    <a:latin typeface="+mn-lt"/>
                    <a:ea typeface="+mn-ea"/>
                    <a:cs typeface="+mn-cs"/>
                  </a:defRPr>
                </a:lvl3pPr>
                <a:lvl4pPr marL="1328895" indent="-231642" algn="l" defTabSz="914377" rtl="0" eaLnBrk="1" latinLnBrk="0" hangingPunct="1">
                  <a:lnSpc>
                    <a:spcPct val="90000"/>
                  </a:lnSpc>
                  <a:spcBef>
                    <a:spcPts val="500"/>
                  </a:spcBef>
                  <a:spcAft>
                    <a:spcPts val="0"/>
                  </a:spcAft>
                  <a:buFont typeface="Arial" panose="020B0604020202020204" pitchFamily="34" charset="0"/>
                  <a:buChar char="•"/>
                  <a:defRPr sz="1867" b="0" i="0" kern="1200">
                    <a:solidFill>
                      <a:srgbClr val="58595B"/>
                    </a:solidFill>
                    <a:latin typeface="+mn-lt"/>
                    <a:ea typeface="+mn-ea"/>
                    <a:cs typeface="+mn-cs"/>
                  </a:defRPr>
                </a:lvl4pPr>
                <a:lvl5pPr marL="1694646" indent="-231642" algn="l" defTabSz="914377" rtl="0" eaLnBrk="1" latinLnBrk="0" hangingPunct="1">
                  <a:lnSpc>
                    <a:spcPct val="90000"/>
                  </a:lnSpc>
                  <a:spcBef>
                    <a:spcPts val="500"/>
                  </a:spcBef>
                  <a:spcAft>
                    <a:spcPts val="0"/>
                  </a:spcAft>
                  <a:buFont typeface="Arial" panose="020B0604020202020204" pitchFamily="34" charset="0"/>
                  <a:buChar char="•"/>
                  <a:defRPr sz="1867" b="0" kern="1200">
                    <a:solidFill>
                      <a:srgbClr val="58595B"/>
                    </a:solidFill>
                    <a:latin typeface="+mn-lt"/>
                    <a:ea typeface="+mn-ea"/>
                    <a:cs typeface="+mn-cs"/>
                  </a:defRPr>
                </a:lvl5pPr>
                <a:lvl6pPr marL="838179" indent="-868658" algn="l" defTabSz="914377" rtl="0" eaLnBrk="1" latinLnBrk="0" hangingPunct="1">
                  <a:lnSpc>
                    <a:spcPct val="90000"/>
                  </a:lnSpc>
                  <a:spcBef>
                    <a:spcPts val="0"/>
                  </a:spcBef>
                  <a:spcAft>
                    <a:spcPts val="800"/>
                  </a:spcAft>
                  <a:buFont typeface="Arial" panose="020B0604020202020204" pitchFamily="34" charset="0"/>
                  <a:buNone/>
                  <a:defRPr sz="133" kern="1200">
                    <a:solidFill>
                      <a:schemeClr val="tx1"/>
                    </a:solidFill>
                    <a:latin typeface="+mn-lt"/>
                    <a:ea typeface="+mn-ea"/>
                    <a:cs typeface="+mn-cs"/>
                  </a:defRPr>
                </a:lvl6pPr>
                <a:lvl7pPr marL="743693" indent="-259074" algn="l" defTabSz="914377" rtl="0" eaLnBrk="1" latinLnBrk="0" hangingPunct="1">
                  <a:lnSpc>
                    <a:spcPct val="90000"/>
                  </a:lnSpc>
                  <a:spcBef>
                    <a:spcPts val="0"/>
                  </a:spcBef>
                  <a:spcAft>
                    <a:spcPts val="800"/>
                  </a:spcAft>
                  <a:buFont typeface="Arial" panose="020B0604020202020204" pitchFamily="34" charset="0"/>
                  <a:buChar char="•"/>
                  <a:defRPr sz="7200" kern="1200">
                    <a:solidFill>
                      <a:schemeClr val="tx1"/>
                    </a:solidFill>
                    <a:latin typeface="+mn-lt"/>
                    <a:ea typeface="+mn-ea"/>
                    <a:cs typeface="+mn-cs"/>
                  </a:defRPr>
                </a:lvl7pPr>
                <a:lvl8pPr marL="365751" indent="-228594" algn="l" defTabSz="914377" rtl="0" eaLnBrk="1" latinLnBrk="0" hangingPunct="1">
                  <a:lnSpc>
                    <a:spcPct val="90000"/>
                  </a:lnSpc>
                  <a:spcBef>
                    <a:spcPts val="0"/>
                  </a:spcBef>
                  <a:spcAft>
                    <a:spcPts val="800"/>
                  </a:spcAft>
                  <a:buFont typeface="Arial" panose="020B0604020202020204" pitchFamily="34" charset="0"/>
                  <a:buChar char="•"/>
                  <a:defRPr sz="133"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5533" kern="1200">
                    <a:solidFill>
                      <a:schemeClr val="tx1"/>
                    </a:solidFill>
                    <a:latin typeface="+mn-lt"/>
                    <a:ea typeface="+mn-ea"/>
                    <a:cs typeface="+mn-cs"/>
                  </a:defRPr>
                </a:lvl9pPr>
              </a:lstStyle>
              <a:p>
                <a:pPr/>
                <a14:m>
                  <m:oMathPara xmlns:m="http://schemas.openxmlformats.org/officeDocument/2006/math">
                    <m:oMath>
                      <m:sSub>
                        <m:sSubPr>
                          <m:ctrlPr>
                            <a:rPr lang="en-US" sz="3200" i="1">
                              <a:solidFill>
                                <a:schemeClr val="tx1"/>
                              </a:solidFill>
                              <a:latin typeface="Cambria Math" panose="02040503050406030204" pitchFamily="18" charset="0"/>
                            </a:rPr>
                          </m:ctrlPr>
                        </m:sSubPr>
                        <m:e>
                          <m:r>
                            <a:rPr lang="en-US" sz="3200" i="1">
                              <a:solidFill>
                                <a:schemeClr val="tx1"/>
                              </a:solidFill>
                              <a:latin typeface="Cambria Math" panose="02040503050406030204" pitchFamily="18" charset="0"/>
                            </a:rPr>
                            <m:t>𝑅</m:t>
                          </m:r>
                        </m:e>
                        <m:sub>
                          <m:r>
                            <a:rPr lang="en-US" sz="3200" i="1">
                              <a:solidFill>
                                <a:schemeClr val="tx1"/>
                              </a:solidFill>
                              <a:latin typeface="Cambria Math" panose="02040503050406030204" pitchFamily="18" charset="0"/>
                            </a:rPr>
                            <m:t>𝒯</m:t>
                          </m:r>
                        </m:sub>
                      </m:sSub>
                      <m:r>
                        <a:rPr lang="el-GR" sz="3200" i="1">
                          <a:solidFill>
                            <a:schemeClr val="tx1"/>
                          </a:solidFill>
                          <a:latin typeface="Cambria Math" panose="02040503050406030204" pitchFamily="18" charset="0"/>
                        </a:rPr>
                        <m:t>≤</m:t>
                      </m:r>
                      <m:sSub>
                        <m:sSubPr>
                          <m:ctrlPr>
                            <a:rPr lang="en-US" sz="3200" i="1">
                              <a:solidFill>
                                <a:schemeClr val="tx1"/>
                              </a:solidFill>
                              <a:latin typeface="Cambria Math" panose="02040503050406030204" pitchFamily="18" charset="0"/>
                            </a:rPr>
                          </m:ctrlPr>
                        </m:sSubPr>
                        <m:e>
                          <m:acc>
                            <m:accPr>
                              <m:chr m:val="̂"/>
                              <m:ctrlPr>
                                <a:rPr lang="en-US" sz="3200" i="1">
                                  <a:solidFill>
                                    <a:schemeClr val="tx1"/>
                                  </a:solidFill>
                                  <a:latin typeface="Cambria Math" panose="02040503050406030204" pitchFamily="18" charset="0"/>
                                </a:rPr>
                              </m:ctrlPr>
                            </m:accPr>
                            <m:e>
                              <m:r>
                                <a:rPr lang="en-US" sz="3200" i="1">
                                  <a:solidFill>
                                    <a:schemeClr val="tx1"/>
                                  </a:solidFill>
                                  <a:latin typeface="Cambria Math" panose="02040503050406030204" pitchFamily="18" charset="0"/>
                                </a:rPr>
                                <m:t>𝑅</m:t>
                              </m:r>
                            </m:e>
                          </m:acc>
                        </m:e>
                        <m:sub>
                          <m:r>
                            <a:rPr lang="en-US" sz="3200" i="1">
                              <a:solidFill>
                                <a:schemeClr val="tx1"/>
                              </a:solidFill>
                              <a:latin typeface="Cambria Math" panose="02040503050406030204" pitchFamily="18" charset="0"/>
                            </a:rPr>
                            <m:t>𝑆</m:t>
                          </m:r>
                        </m:sub>
                      </m:sSub>
                      <m:r>
                        <a:rPr lang="el-GR" sz="3200" i="1">
                          <a:latin typeface="Cambria Math" panose="02040503050406030204" pitchFamily="18" charset="0"/>
                        </a:rPr>
                        <m:t>+</m:t>
                      </m:r>
                      <m:r>
                        <a:rPr lang="en-US" altLang="zh-CN" sz="3200" b="0" i="1" smtClean="0">
                          <a:solidFill>
                            <a:srgbClr val="FF0000"/>
                          </a:solidFill>
                          <a:latin typeface="Cambria Math" panose="02040503050406030204" pitchFamily="18" charset="0"/>
                        </a:rPr>
                        <m:t>𝐶𝑜𝑚𝑝𝑙𝑒𝑥𝑖𝑡𝑦</m:t>
                      </m:r>
                      <m:r>
                        <a:rPr lang="en-US" altLang="zh-CN" sz="3200" b="0" i="1" smtClean="0">
                          <a:latin typeface="Cambria Math" panose="02040503050406030204" pitchFamily="18" charset="0"/>
                        </a:rPr>
                        <m:t>+</m:t>
                      </m:r>
                      <m:r>
                        <a:rPr lang="en-US" altLang="zh-CN" sz="3200" b="0" i="1" smtClean="0">
                          <a:solidFill>
                            <a:srgbClr val="0070C0"/>
                          </a:solidFill>
                          <a:latin typeface="Cambria Math" panose="02040503050406030204" pitchFamily="18" charset="0"/>
                        </a:rPr>
                        <m:t>𝑀𝑖𝑠𝑚𝑎𝑡𝑐ℎ</m:t>
                      </m:r>
                    </m:oMath>
                  </m:oMathPara>
                </a14:m>
                <a:endParaRPr lang="en-US" sz="3200" dirty="0"/>
              </a:p>
            </p:txBody>
          </p:sp>
        </mc:Choice>
        <mc:Fallback xmlns="">
          <p:sp>
            <p:nvSpPr>
              <p:cNvPr id="7" name="Text Placeholder 1">
                <a:extLst>
                  <a:ext uri="{FF2B5EF4-FFF2-40B4-BE49-F238E27FC236}">
                    <a16:creationId xmlns:a16="http://schemas.microsoft.com/office/drawing/2014/main" id="{0EC95069-33BA-4F2D-D018-0AA71CFCCE83}"/>
                  </a:ext>
                </a:extLst>
              </p:cNvPr>
              <p:cNvSpPr txBox="1">
                <a:spLocks noRot="1" noChangeAspect="1" noMove="1" noResize="1" noEditPoints="1" noAdjustHandles="1" noChangeArrowheads="1" noChangeShapeType="1" noTextEdit="1"/>
              </p:cNvSpPr>
              <p:nvPr/>
            </p:nvSpPr>
            <p:spPr>
              <a:xfrm>
                <a:off x="1256965" y="1845407"/>
                <a:ext cx="9144000" cy="505844"/>
              </a:xfrm>
              <a:prstGeom prst="rect">
                <a:avLst/>
              </a:prstGeom>
              <a:blipFill>
                <a:blip r:embed="rId3"/>
                <a:stretch>
                  <a:fillRect t="-24390" b="-3170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8579B7C7-87EB-08FA-1E48-7C4BC0F5EA36}"/>
                  </a:ext>
                </a:extLst>
              </p:cNvPr>
              <p:cNvSpPr txBox="1"/>
              <p:nvPr/>
            </p:nvSpPr>
            <p:spPr>
              <a:xfrm>
                <a:off x="989153" y="2692727"/>
                <a:ext cx="11053154" cy="3458639"/>
              </a:xfrm>
              <a:prstGeom prst="rect">
                <a:avLst/>
              </a:prstGeom>
              <a:noFill/>
            </p:spPr>
            <p:txBody>
              <a:bodyPr wrap="none" lIns="0" tIns="0" rIns="0" bIns="0" rtlCol="0">
                <a:spAutoFit/>
              </a:bodyPr>
              <a:lstStyle/>
              <a:p>
                <a14:m>
                  <m:oMath xmlns:m="http://schemas.openxmlformats.org/officeDocument/2006/math">
                    <m:sSub>
                      <m:sSubPr>
                        <m:ctrlPr>
                          <a:rPr lang="en-US" sz="2800" i="1">
                            <a:solidFill>
                              <a:schemeClr val="tx1"/>
                            </a:solidFill>
                            <a:latin typeface="Cambria Math" panose="02040503050406030204" pitchFamily="18" charset="0"/>
                          </a:rPr>
                        </m:ctrlPr>
                      </m:sSubPr>
                      <m:e>
                        <m:r>
                          <a:rPr lang="en-US" sz="2800" i="1">
                            <a:solidFill>
                              <a:schemeClr val="tx1"/>
                            </a:solidFill>
                            <a:latin typeface="Cambria Math" panose="02040503050406030204" pitchFamily="18" charset="0"/>
                          </a:rPr>
                          <m:t>𝑅</m:t>
                        </m:r>
                      </m:e>
                      <m:sub>
                        <m:r>
                          <a:rPr lang="en-US" sz="2800" i="1">
                            <a:solidFill>
                              <a:schemeClr val="tx1"/>
                            </a:solidFill>
                            <a:latin typeface="Cambria Math" panose="02040503050406030204" pitchFamily="18" charset="0"/>
                          </a:rPr>
                          <m:t>𝒯</m:t>
                        </m:r>
                      </m:sub>
                    </m:sSub>
                    <m:r>
                      <a:rPr lang="en-US" altLang="zh-CN" sz="2800" i="1">
                        <a:solidFill>
                          <a:schemeClr val="tx1"/>
                        </a:solidFill>
                        <a:latin typeface="Cambria Math" panose="02040503050406030204" pitchFamily="18" charset="0"/>
                      </a:rPr>
                      <m:t>:</m:t>
                    </m:r>
                  </m:oMath>
                </a14:m>
                <a:r>
                  <a:rPr lang="zh-CN" altLang="en-US" sz="2800" dirty="0">
                    <a:solidFill>
                      <a:schemeClr val="tx1"/>
                    </a:solidFill>
                    <a:latin typeface="Helvetica" pitchFamily="2" charset="0"/>
                  </a:rPr>
                  <a:t> </a:t>
                </a:r>
                <a:r>
                  <a:rPr lang="en-US" altLang="zh-CN" sz="2800" dirty="0">
                    <a:solidFill>
                      <a:schemeClr val="tx1"/>
                    </a:solidFill>
                    <a:latin typeface="Helvetica" pitchFamily="2" charset="0"/>
                  </a:rPr>
                  <a:t>The</a:t>
                </a:r>
                <a:r>
                  <a:rPr lang="zh-CN" altLang="en-US" sz="2800" dirty="0">
                    <a:solidFill>
                      <a:schemeClr val="tx1"/>
                    </a:solidFill>
                    <a:latin typeface="Helvetica" pitchFamily="2" charset="0"/>
                  </a:rPr>
                  <a:t> </a:t>
                </a:r>
                <a:r>
                  <a:rPr lang="en-US" altLang="zh-CN" sz="2800" dirty="0">
                    <a:solidFill>
                      <a:schemeClr val="tx1"/>
                    </a:solidFill>
                    <a:latin typeface="Helvetica" pitchFamily="2" charset="0"/>
                  </a:rPr>
                  <a:t>true</a:t>
                </a:r>
                <a:r>
                  <a:rPr lang="zh-CN" altLang="en-US" sz="2800" dirty="0">
                    <a:solidFill>
                      <a:schemeClr val="tx1"/>
                    </a:solidFill>
                    <a:latin typeface="Helvetica" pitchFamily="2" charset="0"/>
                  </a:rPr>
                  <a:t> </a:t>
                </a:r>
                <a:r>
                  <a:rPr lang="en-US" altLang="zh-CN" sz="2800" dirty="0">
                    <a:solidFill>
                      <a:schemeClr val="tx1"/>
                    </a:solidFill>
                    <a:latin typeface="Helvetica" pitchFamily="2" charset="0"/>
                  </a:rPr>
                  <a:t>risk</a:t>
                </a:r>
                <a:r>
                  <a:rPr lang="zh-CN" altLang="en-US" sz="2800" dirty="0">
                    <a:solidFill>
                      <a:schemeClr val="tx1"/>
                    </a:solidFill>
                    <a:latin typeface="Helvetica" pitchFamily="2" charset="0"/>
                  </a:rPr>
                  <a:t> </a:t>
                </a:r>
                <a:r>
                  <a:rPr lang="en-US" altLang="zh-CN" sz="2800" dirty="0">
                    <a:solidFill>
                      <a:schemeClr val="tx1"/>
                    </a:solidFill>
                    <a:latin typeface="Helvetica" pitchFamily="2" charset="0"/>
                  </a:rPr>
                  <a:t>in</a:t>
                </a:r>
                <a:r>
                  <a:rPr lang="zh-CN" altLang="en-US" sz="2800" dirty="0">
                    <a:solidFill>
                      <a:schemeClr val="tx1"/>
                    </a:solidFill>
                    <a:latin typeface="Helvetica" pitchFamily="2" charset="0"/>
                  </a:rPr>
                  <a:t> </a:t>
                </a:r>
                <a:r>
                  <a:rPr lang="en-US" altLang="zh-CN" sz="2800" dirty="0">
                    <a:solidFill>
                      <a:schemeClr val="tx1"/>
                    </a:solidFill>
                    <a:latin typeface="Helvetica" pitchFamily="2" charset="0"/>
                  </a:rPr>
                  <a:t>target</a:t>
                </a:r>
                <a:r>
                  <a:rPr lang="zh-CN" altLang="en-US" sz="2800" dirty="0">
                    <a:solidFill>
                      <a:schemeClr val="tx1"/>
                    </a:solidFill>
                    <a:latin typeface="Helvetica" pitchFamily="2" charset="0"/>
                  </a:rPr>
                  <a:t> </a:t>
                </a:r>
                <a:r>
                  <a:rPr lang="en-US" altLang="zh-CN" sz="2800" dirty="0">
                    <a:solidFill>
                      <a:schemeClr val="tx1"/>
                    </a:solidFill>
                    <a:latin typeface="Helvetica" pitchFamily="2" charset="0"/>
                  </a:rPr>
                  <a:t>domain</a:t>
                </a:r>
              </a:p>
              <a:p>
                <a:endParaRPr lang="en-US" altLang="zh-CN" sz="2800" dirty="0">
                  <a:solidFill>
                    <a:schemeClr val="tx1"/>
                  </a:solidFill>
                  <a:latin typeface="Helvetica" pitchFamily="2" charset="0"/>
                </a:endParaRPr>
              </a:p>
              <a:p>
                <a14:m>
                  <m:oMath xmlns:m="http://schemas.openxmlformats.org/officeDocument/2006/math">
                    <m:sSub>
                      <m:sSubPr>
                        <m:ctrlPr>
                          <a:rPr lang="en-US" sz="2800" i="1">
                            <a:solidFill>
                              <a:schemeClr val="tx1"/>
                            </a:solidFill>
                            <a:latin typeface="Cambria Math" panose="02040503050406030204" pitchFamily="18" charset="0"/>
                          </a:rPr>
                        </m:ctrlPr>
                      </m:sSubPr>
                      <m:e>
                        <m:acc>
                          <m:accPr>
                            <m:chr m:val="̂"/>
                            <m:ctrlPr>
                              <a:rPr lang="en-US" sz="2800" i="1">
                                <a:solidFill>
                                  <a:schemeClr val="tx1"/>
                                </a:solidFill>
                                <a:latin typeface="Cambria Math" panose="02040503050406030204" pitchFamily="18" charset="0"/>
                              </a:rPr>
                            </m:ctrlPr>
                          </m:accPr>
                          <m:e>
                            <m:r>
                              <a:rPr lang="en-US" sz="2800" i="1">
                                <a:solidFill>
                                  <a:schemeClr val="tx1"/>
                                </a:solidFill>
                                <a:latin typeface="Cambria Math" panose="02040503050406030204" pitchFamily="18" charset="0"/>
                              </a:rPr>
                              <m:t>𝑅</m:t>
                            </m:r>
                          </m:e>
                        </m:acc>
                      </m:e>
                      <m:sub>
                        <m:r>
                          <a:rPr lang="en-US" sz="2800" i="1">
                            <a:solidFill>
                              <a:schemeClr val="tx1"/>
                            </a:solidFill>
                            <a:latin typeface="Cambria Math" panose="02040503050406030204" pitchFamily="18" charset="0"/>
                          </a:rPr>
                          <m:t>𝑆</m:t>
                        </m:r>
                      </m:sub>
                    </m:sSub>
                    <m:r>
                      <a:rPr lang="en-US" altLang="zh-CN" sz="2800" i="1">
                        <a:solidFill>
                          <a:schemeClr val="tx1"/>
                        </a:solidFill>
                        <a:latin typeface="Cambria Math" panose="02040503050406030204" pitchFamily="18" charset="0"/>
                      </a:rPr>
                      <m:t>:</m:t>
                    </m:r>
                  </m:oMath>
                </a14:m>
                <a:r>
                  <a:rPr lang="zh-CN" altLang="en-US" sz="2800" i="1" dirty="0">
                    <a:solidFill>
                      <a:schemeClr val="tx1"/>
                    </a:solidFill>
                    <a:latin typeface="Helvetica" pitchFamily="2" charset="0"/>
                  </a:rPr>
                  <a:t> </a:t>
                </a:r>
                <a:r>
                  <a:rPr lang="en-US" sz="2800" dirty="0">
                    <a:solidFill>
                      <a:schemeClr val="tx1"/>
                    </a:solidFill>
                    <a:latin typeface="Helvetica" pitchFamily="2" charset="0"/>
                  </a:rPr>
                  <a:t>The empirical risk measured on the observed source-domain data</a:t>
                </a:r>
              </a:p>
              <a:p>
                <a:pPr algn="l"/>
                <a:endParaRPr lang="en-US" sz="2800" dirty="0">
                  <a:latin typeface="Helvetica" pitchFamily="2" charset="0"/>
                </a:endParaRPr>
              </a:p>
              <a:p>
                <a14:m>
                  <m:oMath xmlns:m="http://schemas.openxmlformats.org/officeDocument/2006/math">
                    <m:r>
                      <a:rPr lang="en-US" altLang="zh-CN" sz="2800" i="1" smtClean="0">
                        <a:solidFill>
                          <a:srgbClr val="FF0000"/>
                        </a:solidFill>
                        <a:latin typeface="Cambria Math" panose="02040503050406030204" pitchFamily="18" charset="0"/>
                      </a:rPr>
                      <m:t>𝐶𝑜𝑚𝑝𝑙𝑒𝑥𝑖𝑡𝑦</m:t>
                    </m:r>
                    <m:r>
                      <a:rPr lang="en-US" altLang="zh-CN" sz="2800" i="1" smtClean="0">
                        <a:solidFill>
                          <a:srgbClr val="FF0000"/>
                        </a:solidFill>
                        <a:latin typeface="Cambria Math" panose="02040503050406030204" pitchFamily="18" charset="0"/>
                      </a:rPr>
                      <m:t> </m:t>
                    </m:r>
                  </m:oMath>
                </a14:m>
                <a:r>
                  <a:rPr lang="en-US" altLang="zh-CN" sz="2800" dirty="0">
                    <a:solidFill>
                      <a:srgbClr val="FF0000"/>
                    </a:solidFill>
                    <a:latin typeface="Helvetica" pitchFamily="2" charset="0"/>
                  </a:rPr>
                  <a:t>:</a:t>
                </a:r>
                <a:r>
                  <a:rPr lang="zh-CN" altLang="en-US" sz="2800" dirty="0">
                    <a:solidFill>
                      <a:srgbClr val="FF0000"/>
                    </a:solidFill>
                    <a:latin typeface="Helvetica" pitchFamily="2" charset="0"/>
                  </a:rPr>
                  <a:t> </a:t>
                </a:r>
                <a:r>
                  <a:rPr lang="en-US" altLang="zh-CN" sz="2800" dirty="0">
                    <a:solidFill>
                      <a:srgbClr val="FF0000"/>
                    </a:solidFill>
                    <a:latin typeface="Helvetica" pitchFamily="2" charset="0"/>
                  </a:rPr>
                  <a:t>PAC-Bayes</a:t>
                </a:r>
                <a:r>
                  <a:rPr lang="zh-CN" altLang="en-US" sz="2800" dirty="0">
                    <a:solidFill>
                      <a:srgbClr val="FF0000"/>
                    </a:solidFill>
                    <a:latin typeface="Helvetica" pitchFamily="2" charset="0"/>
                  </a:rPr>
                  <a:t> </a:t>
                </a:r>
                <a:r>
                  <a:rPr lang="en-US" altLang="zh-CN" sz="2800" dirty="0">
                    <a:solidFill>
                      <a:srgbClr val="FF0000"/>
                    </a:solidFill>
                    <a:latin typeface="Helvetica" pitchFamily="2" charset="0"/>
                  </a:rPr>
                  <a:t>penalty</a:t>
                </a:r>
              </a:p>
              <a:p>
                <a:pPr algn="l"/>
                <a:endParaRPr lang="en-US" sz="2800" dirty="0">
                  <a:latin typeface="Helvetica" pitchFamily="2" charset="0"/>
                </a:endParaRPr>
              </a:p>
              <a:p>
                <a14:m>
                  <m:oMath xmlns:m="http://schemas.openxmlformats.org/officeDocument/2006/math">
                    <m:r>
                      <a:rPr lang="en-US" altLang="zh-CN" sz="2800" i="1" smtClean="0">
                        <a:solidFill>
                          <a:srgbClr val="0070C0"/>
                        </a:solidFill>
                        <a:latin typeface="Cambria Math" panose="02040503050406030204" pitchFamily="18" charset="0"/>
                      </a:rPr>
                      <m:t>𝑀𝑖𝑠𝑚𝑎𝑡𝑐ℎ</m:t>
                    </m:r>
                    <m:r>
                      <a:rPr lang="en-US" altLang="zh-CN" sz="2800" i="1" smtClean="0">
                        <a:solidFill>
                          <a:srgbClr val="0070C0"/>
                        </a:solidFill>
                        <a:latin typeface="Cambria Math" panose="02040503050406030204" pitchFamily="18" charset="0"/>
                      </a:rPr>
                      <m:t> </m:t>
                    </m:r>
                  </m:oMath>
                </a14:m>
                <a:r>
                  <a:rPr lang="en-US" altLang="zh-CN" sz="2800" dirty="0">
                    <a:solidFill>
                      <a:srgbClr val="0070C0"/>
                    </a:solidFill>
                    <a:latin typeface="Helvetica" pitchFamily="2" charset="0"/>
                  </a:rPr>
                  <a:t>:</a:t>
                </a:r>
                <a:r>
                  <a:rPr lang="zh-CN" altLang="en-US" sz="2800" dirty="0">
                    <a:solidFill>
                      <a:srgbClr val="0070C0"/>
                    </a:solidFill>
                    <a:latin typeface="Helvetica" pitchFamily="2" charset="0"/>
                  </a:rPr>
                  <a:t> </a:t>
                </a:r>
                <a:r>
                  <a:rPr lang="en-US" sz="2800" dirty="0">
                    <a:solidFill>
                      <a:srgbClr val="0070C0"/>
                    </a:solidFill>
                  </a:rPr>
                  <a:t>Online source-target mismatch term</a:t>
                </a:r>
              </a:p>
              <a:p>
                <a:pPr algn="l"/>
                <a:endParaRPr lang="en-US" sz="2800" dirty="0" err="1">
                  <a:solidFill>
                    <a:srgbClr val="7030A0"/>
                  </a:solidFill>
                  <a:latin typeface="Helvetica" pitchFamily="2" charset="0"/>
                </a:endParaRPr>
              </a:p>
            </p:txBody>
          </p:sp>
        </mc:Choice>
        <mc:Fallback xmlns="">
          <p:sp>
            <p:nvSpPr>
              <p:cNvPr id="5" name="TextBox 4">
                <a:extLst>
                  <a:ext uri="{FF2B5EF4-FFF2-40B4-BE49-F238E27FC236}">
                    <a16:creationId xmlns:a16="http://schemas.microsoft.com/office/drawing/2014/main" id="{8579B7C7-87EB-08FA-1E48-7C4BC0F5EA36}"/>
                  </a:ext>
                </a:extLst>
              </p:cNvPr>
              <p:cNvSpPr txBox="1">
                <a:spLocks noRot="1" noChangeAspect="1" noMove="1" noResize="1" noEditPoints="1" noAdjustHandles="1" noChangeArrowheads="1" noChangeShapeType="1" noTextEdit="1"/>
              </p:cNvSpPr>
              <p:nvPr/>
            </p:nvSpPr>
            <p:spPr>
              <a:xfrm>
                <a:off x="989153" y="2692727"/>
                <a:ext cx="11053154" cy="3458639"/>
              </a:xfrm>
              <a:prstGeom prst="rect">
                <a:avLst/>
              </a:prstGeom>
              <a:blipFill>
                <a:blip r:embed="rId4"/>
                <a:stretch>
                  <a:fillRect l="-1491" t="-3297" r="-1032"/>
                </a:stretch>
              </a:blipFill>
            </p:spPr>
            <p:txBody>
              <a:bodyPr/>
              <a:lstStyle/>
              <a:p>
                <a:r>
                  <a:rPr lang="en-US">
                    <a:noFill/>
                  </a:rPr>
                  <a:t> </a:t>
                </a:r>
              </a:p>
            </p:txBody>
          </p:sp>
        </mc:Fallback>
      </mc:AlternateContent>
    </p:spTree>
    <p:extLst>
      <p:ext uri="{BB962C8B-B14F-4D97-AF65-F5344CB8AC3E}">
        <p14:creationId xmlns:p14="http://schemas.microsoft.com/office/powerpoint/2010/main" val="8833686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5570245-B34C-65C7-5B82-BB681AFFD096}"/>
              </a:ext>
            </a:extLst>
          </p:cNvPr>
          <p:cNvSpPr>
            <a:spLocks noGrp="1"/>
          </p:cNvSpPr>
          <p:nvPr>
            <p:ph type="title"/>
          </p:nvPr>
        </p:nvSpPr>
        <p:spPr/>
        <p:txBody>
          <a:bodyPr/>
          <a:lstStyle/>
          <a:p>
            <a:r>
              <a:rPr lang="en-US" altLang="zh-CN" dirty="0"/>
              <a:t>PAC-Bayes</a:t>
            </a:r>
            <a:r>
              <a:rPr lang="zh-CN" altLang="en-US" dirty="0"/>
              <a:t> </a:t>
            </a:r>
            <a:r>
              <a:rPr lang="en-US" altLang="zh-CN" dirty="0"/>
              <a:t>Complexity</a:t>
            </a:r>
            <a:endParaRPr lang="en-US" dirty="0"/>
          </a:p>
        </p:txBody>
      </p:sp>
      <mc:AlternateContent xmlns:mc="http://schemas.openxmlformats.org/markup-compatibility/2006" xmlns:a14="http://schemas.microsoft.com/office/drawing/2010/main">
        <mc:Choice Requires="a14">
          <p:sp>
            <p:nvSpPr>
              <p:cNvPr id="5" name="Text Placeholder 1">
                <a:extLst>
                  <a:ext uri="{FF2B5EF4-FFF2-40B4-BE49-F238E27FC236}">
                    <a16:creationId xmlns:a16="http://schemas.microsoft.com/office/drawing/2014/main" id="{4556145D-7326-A768-BD65-84B34C1BA7FF}"/>
                  </a:ext>
                </a:extLst>
              </p:cNvPr>
              <p:cNvSpPr>
                <a:spLocks noGrp="1"/>
              </p:cNvSpPr>
              <p:nvPr>
                <p:ph type="body" sz="quarter" idx="13"/>
              </p:nvPr>
            </p:nvSpPr>
            <p:spPr>
              <a:xfrm>
                <a:off x="968961" y="1584537"/>
                <a:ext cx="9144000" cy="1436868"/>
              </a:xfrm>
            </p:spPr>
            <p:txBody>
              <a:bodyPr/>
              <a:lstStyle/>
              <a:p>
                <a:pPr/>
                <a14:m>
                  <m:oMathPara xmlns:m="http://schemas.openxmlformats.org/officeDocument/2006/math">
                    <m:oMath>
                      <m:sSub>
                        <m:sSubPr>
                          <m:ctrlPr>
                            <a:rPr lang="en-US" sz="2400" i="1">
                              <a:latin typeface="Cambria Math" panose="02040503050406030204" pitchFamily="18" charset="0"/>
                            </a:rPr>
                          </m:ctrlPr>
                        </m:sSubPr>
                        <m:e>
                          <m:r>
                            <a:rPr lang="en-US" sz="2400" i="1">
                              <a:latin typeface="Cambria Math" panose="02040503050406030204" pitchFamily="18" charset="0"/>
                            </a:rPr>
                            <m:t>𝑅</m:t>
                          </m:r>
                        </m:e>
                        <m:sub>
                          <m:r>
                            <a:rPr lang="en-US" sz="2400" i="1">
                              <a:latin typeface="Cambria Math" panose="02040503050406030204" pitchFamily="18" charset="0"/>
                            </a:rPr>
                            <m:t>𝒯</m:t>
                          </m:r>
                        </m:sub>
                      </m:sSub>
                      <m:r>
                        <a:rPr lang="en-US" sz="2400" i="1">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rPr>
                            <m:t>ℎ</m:t>
                          </m:r>
                        </m:e>
                        <m:sub>
                          <m:r>
                            <a:rPr lang="el-GR" sz="2400" i="1">
                              <a:latin typeface="Cambria Math" panose="02040503050406030204" pitchFamily="18" charset="0"/>
                            </a:rPr>
                            <m:t>𝜌</m:t>
                          </m:r>
                        </m:sub>
                      </m:sSub>
                      <m:r>
                        <a:rPr lang="el-GR" sz="2400" i="1">
                          <a:latin typeface="Cambria Math" panose="02040503050406030204" pitchFamily="18" charset="0"/>
                        </a:rPr>
                        <m:t>)≤</m:t>
                      </m:r>
                      <m:sSub>
                        <m:sSubPr>
                          <m:ctrlPr>
                            <a:rPr lang="en-US" sz="2400" i="1">
                              <a:latin typeface="Cambria Math" panose="02040503050406030204" pitchFamily="18" charset="0"/>
                            </a:rPr>
                          </m:ctrlPr>
                        </m:sSubPr>
                        <m:e>
                          <m:acc>
                            <m:accPr>
                              <m:chr m:val="̂"/>
                              <m:ctrlPr>
                                <a:rPr lang="en-US" sz="2400" i="1">
                                  <a:latin typeface="Cambria Math" panose="02040503050406030204" pitchFamily="18" charset="0"/>
                                </a:rPr>
                              </m:ctrlPr>
                            </m:accPr>
                            <m:e>
                              <m:r>
                                <a:rPr lang="en-US" sz="2400" i="1">
                                  <a:latin typeface="Cambria Math" panose="02040503050406030204" pitchFamily="18" charset="0"/>
                                </a:rPr>
                                <m:t>𝑅</m:t>
                              </m:r>
                            </m:e>
                          </m:acc>
                        </m:e>
                        <m:sub>
                          <m:r>
                            <a:rPr lang="en-US" sz="2400" i="1">
                              <a:latin typeface="Cambria Math" panose="02040503050406030204" pitchFamily="18" charset="0"/>
                            </a:rPr>
                            <m:t>𝑆</m:t>
                          </m:r>
                        </m:sub>
                      </m:sSub>
                      <m:d>
                        <m:dPr>
                          <m:ctrlPr>
                            <a:rPr lang="en-US" sz="2400" i="1">
                              <a:latin typeface="Cambria Math" panose="02040503050406030204" pitchFamily="18" charset="0"/>
                            </a:rPr>
                          </m:ctrlPr>
                        </m:dPr>
                        <m:e>
                          <m:sSub>
                            <m:sSubPr>
                              <m:ctrlPr>
                                <a:rPr lang="en-US" sz="2400" i="1">
                                  <a:latin typeface="Cambria Math" panose="02040503050406030204" pitchFamily="18" charset="0"/>
                                </a:rPr>
                              </m:ctrlPr>
                            </m:sSubPr>
                            <m:e>
                              <m:r>
                                <a:rPr lang="en-US" sz="2400" i="1">
                                  <a:latin typeface="Cambria Math" panose="02040503050406030204" pitchFamily="18" charset="0"/>
                                </a:rPr>
                                <m:t>ℎ</m:t>
                              </m:r>
                            </m:e>
                            <m:sub>
                              <m:r>
                                <a:rPr lang="el-GR" sz="2400" i="1">
                                  <a:latin typeface="Cambria Math" panose="02040503050406030204" pitchFamily="18" charset="0"/>
                                </a:rPr>
                                <m:t>𝜌</m:t>
                              </m:r>
                            </m:sub>
                          </m:sSub>
                        </m:e>
                      </m:d>
                      <m:r>
                        <a:rPr lang="el-GR" sz="2400" i="1">
                          <a:latin typeface="Cambria Math" panose="02040503050406030204" pitchFamily="18" charset="0"/>
                        </a:rPr>
                        <m:t>+</m:t>
                      </m:r>
                      <m:rad>
                        <m:radPr>
                          <m:degHide m:val="on"/>
                          <m:ctrlPr>
                            <a:rPr lang="el-GR" sz="2400" i="1">
                              <a:solidFill>
                                <a:srgbClr val="FF0000"/>
                              </a:solidFill>
                              <a:latin typeface="Cambria Math" panose="02040503050406030204" pitchFamily="18" charset="0"/>
                            </a:rPr>
                          </m:ctrlPr>
                        </m:radPr>
                        <m:deg/>
                        <m:e>
                          <m:f>
                            <m:fPr>
                              <m:ctrlPr>
                                <a:rPr lang="en-US" sz="2400" i="1">
                                  <a:solidFill>
                                    <a:srgbClr val="FF0000"/>
                                  </a:solidFill>
                                  <a:latin typeface="Cambria Math" panose="02040503050406030204" pitchFamily="18" charset="0"/>
                                </a:rPr>
                              </m:ctrlPr>
                            </m:fPr>
                            <m:num>
                              <m:d>
                                <m:dPr>
                                  <m:ctrlPr>
                                    <a:rPr lang="en-US" sz="2400" i="1">
                                      <a:solidFill>
                                        <a:srgbClr val="FF0000"/>
                                      </a:solidFill>
                                      <a:latin typeface="Cambria Math" panose="02040503050406030204" pitchFamily="18" charset="0"/>
                                    </a:rPr>
                                  </m:ctrlPr>
                                </m:dPr>
                                <m:e>
                                  <m:r>
                                    <a:rPr lang="en-US" sz="2400" i="1">
                                      <a:solidFill>
                                        <a:srgbClr val="FF0000"/>
                                      </a:solidFill>
                                      <a:latin typeface="Cambria Math" panose="02040503050406030204" pitchFamily="18" charset="0"/>
                                    </a:rPr>
                                    <m:t>𝐾𝐿</m:t>
                                  </m:r>
                                  <m:d>
                                    <m:dPr>
                                      <m:ctrlPr>
                                        <a:rPr lang="el-GR" sz="2400" i="1">
                                          <a:solidFill>
                                            <a:srgbClr val="FF0000"/>
                                          </a:solidFill>
                                          <a:latin typeface="Cambria Math" panose="02040503050406030204" pitchFamily="18" charset="0"/>
                                        </a:rPr>
                                      </m:ctrlPr>
                                    </m:dPr>
                                    <m:e>
                                      <m:r>
                                        <a:rPr lang="el-GR" sz="2400" i="1">
                                          <a:solidFill>
                                            <a:srgbClr val="FF0000"/>
                                          </a:solidFill>
                                          <a:latin typeface="Cambria Math" panose="02040503050406030204" pitchFamily="18" charset="0"/>
                                        </a:rPr>
                                        <m:t>𝜌</m:t>
                                      </m:r>
                                      <m:r>
                                        <a:rPr lang="el-GR" sz="2400" i="1">
                                          <a:solidFill>
                                            <a:srgbClr val="FF0000"/>
                                          </a:solidFill>
                                          <a:latin typeface="Cambria Math" panose="02040503050406030204" pitchFamily="18" charset="0"/>
                                        </a:rPr>
                                        <m:t>∥</m:t>
                                      </m:r>
                                      <m:r>
                                        <a:rPr lang="el-GR" sz="2400" i="1">
                                          <a:solidFill>
                                            <a:srgbClr val="FF0000"/>
                                          </a:solidFill>
                                          <a:latin typeface="Cambria Math" panose="02040503050406030204" pitchFamily="18" charset="0"/>
                                        </a:rPr>
                                        <m:t>𝜋</m:t>
                                      </m:r>
                                    </m:e>
                                  </m:d>
                                  <m:r>
                                    <a:rPr lang="en-US" sz="2400" i="1">
                                      <a:solidFill>
                                        <a:srgbClr val="FF0000"/>
                                      </a:solidFill>
                                      <a:latin typeface="Cambria Math" panose="02040503050406030204" pitchFamily="18" charset="0"/>
                                    </a:rPr>
                                    <m:t> </m:t>
                                  </m:r>
                                  <m:r>
                                    <a:rPr lang="el-GR" sz="2400" i="1">
                                      <a:solidFill>
                                        <a:srgbClr val="FF0000"/>
                                      </a:solidFill>
                                      <a:latin typeface="Cambria Math" panose="02040503050406030204" pitchFamily="18" charset="0"/>
                                    </a:rPr>
                                    <m:t>+</m:t>
                                  </m:r>
                                  <m:r>
                                    <a:rPr lang="en-US" sz="2400" i="1">
                                      <a:solidFill>
                                        <a:srgbClr val="FF0000"/>
                                      </a:solidFill>
                                      <a:latin typeface="Cambria Math" panose="02040503050406030204" pitchFamily="18" charset="0"/>
                                    </a:rPr>
                                    <m:t>𝑙𝑛</m:t>
                                  </m:r>
                                  <m:d>
                                    <m:dPr>
                                      <m:ctrlPr>
                                        <a:rPr lang="en-US" sz="2400" i="1">
                                          <a:solidFill>
                                            <a:srgbClr val="FF0000"/>
                                          </a:solidFill>
                                          <a:latin typeface="Cambria Math" panose="02040503050406030204" pitchFamily="18" charset="0"/>
                                        </a:rPr>
                                      </m:ctrlPr>
                                    </m:dPr>
                                    <m:e>
                                      <m:f>
                                        <m:fPr>
                                          <m:ctrlPr>
                                            <a:rPr lang="en-US" sz="2400" i="1">
                                              <a:solidFill>
                                                <a:srgbClr val="FF0000"/>
                                              </a:solidFill>
                                              <a:latin typeface="Cambria Math" panose="02040503050406030204" pitchFamily="18" charset="0"/>
                                            </a:rPr>
                                          </m:ctrlPr>
                                        </m:fPr>
                                        <m:num>
                                          <m:r>
                                            <a:rPr lang="en-US" sz="2400" i="1">
                                              <a:solidFill>
                                                <a:srgbClr val="FF0000"/>
                                              </a:solidFill>
                                              <a:latin typeface="Cambria Math" panose="02040503050406030204" pitchFamily="18" charset="0"/>
                                            </a:rPr>
                                            <m:t>2</m:t>
                                          </m:r>
                                          <m:rad>
                                            <m:radPr>
                                              <m:degHide m:val="on"/>
                                              <m:ctrlPr>
                                                <a:rPr lang="en-US" sz="2400" i="1">
                                                  <a:solidFill>
                                                    <a:srgbClr val="FF0000"/>
                                                  </a:solidFill>
                                                  <a:latin typeface="Cambria Math" panose="02040503050406030204" pitchFamily="18" charset="0"/>
                                                </a:rPr>
                                              </m:ctrlPr>
                                            </m:radPr>
                                            <m:deg/>
                                            <m:e>
                                              <m:r>
                                                <a:rPr lang="en-US" sz="2400" i="1">
                                                  <a:solidFill>
                                                    <a:srgbClr val="FF0000"/>
                                                  </a:solidFill>
                                                  <a:latin typeface="Cambria Math" panose="02040503050406030204" pitchFamily="18" charset="0"/>
                                                </a:rPr>
                                                <m:t>𝑚</m:t>
                                              </m:r>
                                            </m:e>
                                          </m:rad>
                                        </m:num>
                                        <m:den>
                                          <m:r>
                                            <a:rPr lang="el-GR" sz="2400" i="1">
                                              <a:solidFill>
                                                <a:srgbClr val="FF0000"/>
                                              </a:solidFill>
                                              <a:latin typeface="Cambria Math" panose="02040503050406030204" pitchFamily="18" charset="0"/>
                                            </a:rPr>
                                            <m:t>𝛿</m:t>
                                          </m:r>
                                        </m:den>
                                      </m:f>
                                    </m:e>
                                  </m:d>
                                </m:e>
                              </m:d>
                            </m:num>
                            <m:den>
                              <m:r>
                                <a:rPr lang="el-GR" sz="2400" i="1">
                                  <a:solidFill>
                                    <a:srgbClr val="FF0000"/>
                                  </a:solidFill>
                                  <a:latin typeface="Cambria Math" panose="02040503050406030204" pitchFamily="18" charset="0"/>
                                </a:rPr>
                                <m:t>2</m:t>
                              </m:r>
                              <m:r>
                                <a:rPr lang="en-US" sz="2400" i="1">
                                  <a:solidFill>
                                    <a:srgbClr val="FF0000"/>
                                  </a:solidFill>
                                  <a:latin typeface="Cambria Math" panose="02040503050406030204" pitchFamily="18" charset="0"/>
                                </a:rPr>
                                <m:t>𝑚</m:t>
                              </m:r>
                            </m:den>
                          </m:f>
                        </m:e>
                      </m:rad>
                    </m:oMath>
                  </m:oMathPara>
                </a14:m>
                <a:endParaRPr lang="en-US" sz="2400" dirty="0"/>
              </a:p>
            </p:txBody>
          </p:sp>
        </mc:Choice>
        <mc:Fallback xmlns="">
          <p:sp>
            <p:nvSpPr>
              <p:cNvPr id="5" name="Text Placeholder 1">
                <a:extLst>
                  <a:ext uri="{FF2B5EF4-FFF2-40B4-BE49-F238E27FC236}">
                    <a16:creationId xmlns:a16="http://schemas.microsoft.com/office/drawing/2014/main" id="{4556145D-7326-A768-BD65-84B34C1BA7FF}"/>
                  </a:ext>
                </a:extLst>
              </p:cNvPr>
              <p:cNvSpPr>
                <a:spLocks noGrp="1" noRot="1" noChangeAspect="1" noMove="1" noResize="1" noEditPoints="1" noAdjustHandles="1" noChangeArrowheads="1" noChangeShapeType="1" noTextEdit="1"/>
              </p:cNvSpPr>
              <p:nvPr>
                <p:ph type="body" sz="quarter" idx="13"/>
              </p:nvPr>
            </p:nvSpPr>
            <p:spPr>
              <a:xfrm>
                <a:off x="968961" y="1584537"/>
                <a:ext cx="9144000" cy="1436868"/>
              </a:xfrm>
              <a:blipFill>
                <a:blip r:embed="rId3"/>
                <a:stretch>
                  <a:fillRect/>
                </a:stretch>
              </a:blipFill>
            </p:spPr>
            <p:txBody>
              <a:bodyPr/>
              <a:lstStyle/>
              <a:p>
                <a:r>
                  <a:rPr lang="en-US">
                    <a:noFill/>
                  </a:rPr>
                  <a:t> </a:t>
                </a:r>
              </a:p>
            </p:txBody>
          </p:sp>
        </mc:Fallback>
      </mc:AlternateContent>
      <p:pic>
        <p:nvPicPr>
          <p:cNvPr id="6" name="Picture 5">
            <a:extLst>
              <a:ext uri="{FF2B5EF4-FFF2-40B4-BE49-F238E27FC236}">
                <a16:creationId xmlns:a16="http://schemas.microsoft.com/office/drawing/2014/main" id="{42E88853-3566-036C-A6E2-3175D13A4290}"/>
              </a:ext>
            </a:extLst>
          </p:cNvPr>
          <p:cNvPicPr>
            <a:picLocks noChangeAspect="1"/>
          </p:cNvPicPr>
          <p:nvPr/>
        </p:nvPicPr>
        <p:blipFill>
          <a:blip r:embed="rId4"/>
          <a:srcRect l="24655" t="26724" r="51252" b="61953"/>
          <a:stretch>
            <a:fillRect/>
          </a:stretch>
        </p:blipFill>
        <p:spPr>
          <a:xfrm>
            <a:off x="2701430" y="3021405"/>
            <a:ext cx="1872641" cy="439526"/>
          </a:xfrm>
          <a:prstGeom prst="rect">
            <a:avLst/>
          </a:prstGeom>
        </p:spPr>
      </p:pic>
      <p:pic>
        <p:nvPicPr>
          <p:cNvPr id="7" name="Picture 6">
            <a:extLst>
              <a:ext uri="{FF2B5EF4-FFF2-40B4-BE49-F238E27FC236}">
                <a16:creationId xmlns:a16="http://schemas.microsoft.com/office/drawing/2014/main" id="{4E4773BE-A907-CED3-9821-A26DC2F6237B}"/>
              </a:ext>
            </a:extLst>
          </p:cNvPr>
          <p:cNvPicPr>
            <a:picLocks noChangeAspect="1"/>
          </p:cNvPicPr>
          <p:nvPr/>
        </p:nvPicPr>
        <p:blipFill>
          <a:blip r:embed="rId4"/>
          <a:srcRect l="49399" t="26724" r="24655" b="61953"/>
          <a:stretch>
            <a:fillRect/>
          </a:stretch>
        </p:blipFill>
        <p:spPr>
          <a:xfrm>
            <a:off x="5900961" y="3023205"/>
            <a:ext cx="2016644" cy="439526"/>
          </a:xfrm>
          <a:prstGeom prst="rect">
            <a:avLst/>
          </a:prstGeom>
        </p:spPr>
      </p:pic>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ADE4CEA2-ADEE-573A-9DDA-EAE297D0361E}"/>
                  </a:ext>
                </a:extLst>
              </p:cNvPr>
              <p:cNvSpPr txBox="1"/>
              <p:nvPr/>
            </p:nvSpPr>
            <p:spPr>
              <a:xfrm>
                <a:off x="1169381" y="3521454"/>
                <a:ext cx="4028897" cy="2262222"/>
              </a:xfrm>
              <a:prstGeom prst="rect">
                <a:avLst/>
              </a:prstGeom>
              <a:noFill/>
            </p:spPr>
            <p:txBody>
              <a:bodyPr wrap="square" lIns="0" tIns="0" rIns="0" bIns="0" rtlCol="0">
                <a:spAutoFit/>
              </a:bodyPr>
              <a:lstStyle/>
              <a:p>
                <a:pPr marL="285750" indent="-285750" algn="l">
                  <a:lnSpc>
                    <a:spcPct val="150000"/>
                  </a:lnSpc>
                  <a:buFont typeface="Arial" panose="020B0604020202020204" pitchFamily="34" charset="0"/>
                  <a:buChar char="•"/>
                </a:pPr>
                <a14:m>
                  <m:oMath xmlns:m="http://schemas.openxmlformats.org/officeDocument/2006/math">
                    <m:r>
                      <a:rPr lang="en-US" sz="2000" b="0" i="1" smtClean="0">
                        <a:latin typeface="Cambria Math" panose="02040503050406030204" pitchFamily="18" charset="0"/>
                      </a:rPr>
                      <m:t>𝜌</m:t>
                    </m:r>
                    <m:r>
                      <a:rPr lang="en-US" sz="2000" b="0" i="1" smtClean="0">
                        <a:latin typeface="Cambria Math" panose="02040503050406030204" pitchFamily="18" charset="0"/>
                      </a:rPr>
                      <m:t>:</m:t>
                    </m:r>
                  </m:oMath>
                </a14:m>
                <a:r>
                  <a:rPr lang="en-US" sz="2000" dirty="0"/>
                  <a:t> posterior distribution </a:t>
                </a:r>
              </a:p>
              <a:p>
                <a:pPr marL="285750" indent="-285750" algn="l">
                  <a:lnSpc>
                    <a:spcPct val="150000"/>
                  </a:lnSpc>
                  <a:buFont typeface="Arial" panose="020B0604020202020204" pitchFamily="34" charset="0"/>
                  <a:buChar char="•"/>
                </a:pPr>
                <a14:m>
                  <m:oMath xmlns:m="http://schemas.openxmlformats.org/officeDocument/2006/math">
                    <m:r>
                      <a:rPr lang="en-US" sz="2000" b="0" i="1" smtClean="0">
                        <a:latin typeface="Cambria Math" panose="02040503050406030204" pitchFamily="18" charset="0"/>
                      </a:rPr>
                      <m:t>𝜋</m:t>
                    </m:r>
                    <m:r>
                      <a:rPr lang="en-US" sz="2000" b="0" i="1" smtClean="0">
                        <a:latin typeface="Cambria Math" panose="02040503050406030204" pitchFamily="18" charset="0"/>
                      </a:rPr>
                      <m:t>:</m:t>
                    </m:r>
                  </m:oMath>
                </a14:m>
                <a:r>
                  <a:rPr lang="en-US" sz="2000" dirty="0"/>
                  <a:t> prior distribution</a:t>
                </a:r>
              </a:p>
              <a:p>
                <a:pPr marL="285750" indent="-285750" algn="l">
                  <a:lnSpc>
                    <a:spcPct val="150000"/>
                  </a:lnSpc>
                  <a:buFont typeface="Arial" panose="020B0604020202020204" pitchFamily="34" charset="0"/>
                  <a:buChar char="•"/>
                </a:pPr>
                <a14:m>
                  <m:oMath xmlns:m="http://schemas.openxmlformats.org/officeDocument/2006/math">
                    <m:r>
                      <a:rPr lang="en-US" sz="2000" b="0" i="1" smtClean="0">
                        <a:latin typeface="Cambria Math" panose="02040503050406030204" pitchFamily="18" charset="0"/>
                      </a:rPr>
                      <m:t>ℎ</m:t>
                    </m:r>
                  </m:oMath>
                </a14:m>
                <a:r>
                  <a:rPr lang="en-US" sz="2000" dirty="0"/>
                  <a:t>: predictor </a:t>
                </a:r>
              </a:p>
              <a:p>
                <a:pPr marL="285750" indent="-285750">
                  <a:lnSpc>
                    <a:spcPct val="150000"/>
                  </a:lnSpc>
                  <a:buFont typeface="Arial" panose="020B0604020202020204" pitchFamily="34" charset="0"/>
                  <a:buChar char="•"/>
                </a:pPr>
                <a14:m>
                  <m:oMath xmlns:m="http://schemas.openxmlformats.org/officeDocument/2006/math">
                    <m:r>
                      <a:rPr lang="en-US" sz="2000" i="1">
                        <a:latin typeface="Cambria Math" panose="02040503050406030204" pitchFamily="18" charset="0"/>
                      </a:rPr>
                      <m:t>𝛿</m:t>
                    </m:r>
                  </m:oMath>
                </a14:m>
                <a:r>
                  <a:rPr lang="en-US" sz="2000" dirty="0"/>
                  <a:t>: confidence parameter </a:t>
                </a:r>
                <a14:m>
                  <m:oMath xmlns:m="http://schemas.openxmlformats.org/officeDocument/2006/math">
                    <m:r>
                      <a:rPr lang="en-US" sz="2000" b="0" i="1" smtClean="0">
                        <a:latin typeface="Cambria Math" panose="02040503050406030204" pitchFamily="18" charset="0"/>
                      </a:rPr>
                      <m:t>∈(0,1)</m:t>
                    </m:r>
                  </m:oMath>
                </a14:m>
                <a:endParaRPr lang="en-US" sz="2000" dirty="0"/>
              </a:p>
              <a:p>
                <a:pPr marL="285750" indent="-285750" algn="l">
                  <a:lnSpc>
                    <a:spcPct val="150000"/>
                  </a:lnSpc>
                  <a:buFont typeface="Arial" panose="020B0604020202020204" pitchFamily="34" charset="0"/>
                  <a:buChar char="•"/>
                </a:pPr>
                <a14:m>
                  <m:oMath xmlns:m="http://schemas.openxmlformats.org/officeDocument/2006/math">
                    <m:r>
                      <a:rPr lang="en-US" sz="2000" b="0" i="1" smtClean="0">
                        <a:latin typeface="Cambria Math" panose="02040503050406030204" pitchFamily="18" charset="0"/>
                      </a:rPr>
                      <m:t>𝑚</m:t>
                    </m:r>
                  </m:oMath>
                </a14:m>
                <a:r>
                  <a:rPr lang="en-US" sz="2000" dirty="0"/>
                  <a:t>: sample size</a:t>
                </a:r>
              </a:p>
            </p:txBody>
          </p:sp>
        </mc:Choice>
        <mc:Fallback xmlns="">
          <p:sp>
            <p:nvSpPr>
              <p:cNvPr id="9" name="TextBox 8">
                <a:extLst>
                  <a:ext uri="{FF2B5EF4-FFF2-40B4-BE49-F238E27FC236}">
                    <a16:creationId xmlns:a16="http://schemas.microsoft.com/office/drawing/2014/main" id="{ADE4CEA2-ADEE-573A-9DDA-EAE297D0361E}"/>
                  </a:ext>
                </a:extLst>
              </p:cNvPr>
              <p:cNvSpPr txBox="1">
                <a:spLocks noRot="1" noChangeAspect="1" noMove="1" noResize="1" noEditPoints="1" noAdjustHandles="1" noChangeArrowheads="1" noChangeShapeType="1" noTextEdit="1"/>
              </p:cNvSpPr>
              <p:nvPr/>
            </p:nvSpPr>
            <p:spPr>
              <a:xfrm>
                <a:off x="1169381" y="3521454"/>
                <a:ext cx="4028897" cy="2262222"/>
              </a:xfrm>
              <a:prstGeom prst="rect">
                <a:avLst/>
              </a:prstGeom>
              <a:blipFill>
                <a:blip r:embed="rId5"/>
                <a:stretch>
                  <a:fillRect l="-3774" b="-6145"/>
                </a:stretch>
              </a:blipFill>
            </p:spPr>
            <p:txBody>
              <a:bodyPr/>
              <a:lstStyle/>
              <a:p>
                <a:r>
                  <a:rPr lang="en-US">
                    <a:noFill/>
                  </a:rPr>
                  <a:t> </a:t>
                </a:r>
              </a:p>
            </p:txBody>
          </p:sp>
        </mc:Fallback>
      </mc:AlternateContent>
      <p:sp>
        <p:nvSpPr>
          <p:cNvPr id="12" name="TextBox 11">
            <a:extLst>
              <a:ext uri="{FF2B5EF4-FFF2-40B4-BE49-F238E27FC236}">
                <a16:creationId xmlns:a16="http://schemas.microsoft.com/office/drawing/2014/main" id="{1D0C0B29-9042-A490-36CE-B0F4CB68FDBE}"/>
              </a:ext>
            </a:extLst>
          </p:cNvPr>
          <p:cNvSpPr txBox="1"/>
          <p:nvPr/>
        </p:nvSpPr>
        <p:spPr>
          <a:xfrm>
            <a:off x="5540961" y="5727824"/>
            <a:ext cx="6172542" cy="553998"/>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altLang="zh-CN" sz="1800" b="1" dirty="0">
                <a:solidFill>
                  <a:srgbClr val="FF0000"/>
                </a:solidFill>
              </a:rPr>
              <a:t>Assumption</a:t>
            </a:r>
            <a:r>
              <a:rPr lang="en-US" altLang="zh-CN" sz="1800" dirty="0">
                <a:solidFill>
                  <a:srgbClr val="FF0000"/>
                </a:solidFill>
              </a:rPr>
              <a:t>:</a:t>
            </a:r>
            <a:r>
              <a:rPr lang="zh-CN" altLang="en-US" sz="1800" dirty="0">
                <a:solidFill>
                  <a:srgbClr val="FF0000"/>
                </a:solidFill>
              </a:rPr>
              <a:t> </a:t>
            </a:r>
            <a:r>
              <a:rPr lang="en-US" sz="1800" dirty="0">
                <a:solidFill>
                  <a:srgbClr val="FF0000"/>
                </a:solidFill>
              </a:rPr>
              <a:t>Training sample S drawn </a:t>
            </a:r>
            <a:r>
              <a:rPr lang="en-US" sz="1800" dirty="0" err="1">
                <a:solidFill>
                  <a:srgbClr val="FF0000"/>
                </a:solidFill>
              </a:rPr>
              <a:t>i.i.d.</a:t>
            </a:r>
            <a:r>
              <a:rPr lang="en-US" sz="1800" dirty="0">
                <a:solidFill>
                  <a:srgbClr val="FF0000"/>
                </a:solidFill>
              </a:rPr>
              <a:t> from the same distribution</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789EADFF-81DC-8114-6797-A9EF7224E20B}"/>
                  </a:ext>
                </a:extLst>
              </p:cNvPr>
              <p:cNvSpPr txBox="1"/>
              <p:nvPr/>
            </p:nvSpPr>
            <p:spPr>
              <a:xfrm>
                <a:off x="5540961" y="3716260"/>
                <a:ext cx="6554141" cy="2215991"/>
              </a:xfrm>
              <a:prstGeom prst="rect">
                <a:avLst/>
              </a:prstGeom>
              <a:noFill/>
            </p:spPr>
            <p:txBody>
              <a:bodyPr wrap="square" lIns="0" tIns="0" rIns="0" bIns="0" rtlCol="0">
                <a:spAutoFit/>
              </a:bodyPr>
              <a:lstStyle/>
              <a:p>
                <a:pPr marL="285750" lvl="0" indent="-285750">
                  <a:buFont typeface="Arial" panose="020B0604020202020204" pitchFamily="34" charset="0"/>
                  <a:buChar char="•"/>
                </a:pPr>
                <a:r>
                  <a:rPr lang="en-US" sz="1800" b="1" dirty="0"/>
                  <a:t>High-probability guarantee:</a:t>
                </a:r>
                <a:r>
                  <a:rPr lang="en-US" sz="1800" dirty="0"/>
                  <a:t> With probability at least </a:t>
                </a:r>
                <a14:m>
                  <m:oMath xmlns:m="http://schemas.openxmlformats.org/officeDocument/2006/math">
                    <m:r>
                      <a:rPr lang="en-US" sz="1800">
                        <a:latin typeface="Cambria Math" panose="02040503050406030204" pitchFamily="18" charset="0"/>
                      </a:rPr>
                      <m:t>1−</m:t>
                    </m:r>
                    <m:r>
                      <a:rPr lang="en-US" sz="1800" i="1">
                        <a:latin typeface="Cambria Math" panose="02040503050406030204" pitchFamily="18" charset="0"/>
                      </a:rPr>
                      <m:t>𝛿</m:t>
                    </m:r>
                  </m:oMath>
                </a14:m>
                <a:r>
                  <a:rPr lang="en-US" sz="1800" dirty="0"/>
                  <a:t>, true risk is bounded by empirical risk plus a complexity penalty.</a:t>
                </a:r>
              </a:p>
              <a:p>
                <a:pPr marL="285750" lvl="0" indent="-285750">
                  <a:buFont typeface="Arial" panose="020B0604020202020204" pitchFamily="34" charset="0"/>
                  <a:buChar char="•"/>
                </a:pPr>
                <a:endParaRPr lang="en-US" sz="1800" dirty="0"/>
              </a:p>
              <a:p>
                <a:pPr marL="285750" lvl="0" indent="-285750">
                  <a:buFont typeface="Arial" panose="020B0604020202020204" pitchFamily="34" charset="0"/>
                  <a:buChar char="•"/>
                </a:pPr>
                <a:r>
                  <a:rPr lang="en-US" sz="1800" b="1" dirty="0"/>
                  <a:t>Fit–complexity trade-off:</a:t>
                </a:r>
                <a:r>
                  <a:rPr lang="en-US" sz="1800" dirty="0"/>
                  <a:t> The penalty grows as </a:t>
                </a:r>
                <a14:m>
                  <m:oMath xmlns:m="http://schemas.openxmlformats.org/officeDocument/2006/math">
                    <m:r>
                      <a:rPr lang="en-US" sz="1800" i="1">
                        <a:latin typeface="Cambria Math" panose="02040503050406030204" pitchFamily="18" charset="0"/>
                      </a:rPr>
                      <m:t>𝜌</m:t>
                    </m:r>
                  </m:oMath>
                </a14:m>
                <a:r>
                  <a:rPr lang="en-US" sz="1800" dirty="0"/>
                  <a:t> moves farther from the prior </a:t>
                </a:r>
                <a14:m>
                  <m:oMath xmlns:m="http://schemas.openxmlformats.org/officeDocument/2006/math">
                    <m:r>
                      <a:rPr lang="en-US" sz="1800" i="1">
                        <a:latin typeface="Cambria Math" panose="02040503050406030204" pitchFamily="18" charset="0"/>
                      </a:rPr>
                      <m:t>𝜋</m:t>
                    </m:r>
                  </m:oMath>
                </a14:m>
                <a:r>
                  <a:rPr lang="en-US" sz="1800" dirty="0"/>
                  <a:t>, but shrinks with larger </a:t>
                </a:r>
                <a14:m>
                  <m:oMath xmlns:m="http://schemas.openxmlformats.org/officeDocument/2006/math">
                    <m:r>
                      <a:rPr lang="en-US" sz="1800" i="1">
                        <a:latin typeface="Cambria Math" panose="02040503050406030204" pitchFamily="18" charset="0"/>
                      </a:rPr>
                      <m:t>𝑚</m:t>
                    </m:r>
                  </m:oMath>
                </a14:m>
                <a:r>
                  <a:rPr lang="en-US" sz="1800" dirty="0"/>
                  <a:t>.</a:t>
                </a:r>
              </a:p>
              <a:p>
                <a:pPr marL="285750" lvl="0" indent="-285750">
                  <a:buFont typeface="Arial" panose="020B0604020202020204" pitchFamily="34" charset="0"/>
                  <a:buChar char="•"/>
                </a:pPr>
                <a:endParaRPr lang="en-US" sz="1800" dirty="0"/>
              </a:p>
              <a:p>
                <a:pPr marL="285750" indent="-285750" algn="l">
                  <a:buFont typeface="Arial" panose="020B0604020202020204" pitchFamily="34" charset="0"/>
                  <a:buChar char="•"/>
                </a:pPr>
                <a:endParaRPr lang="en-US" sz="1800" dirty="0" err="1"/>
              </a:p>
            </p:txBody>
          </p:sp>
        </mc:Choice>
        <mc:Fallback xmlns="">
          <p:sp>
            <p:nvSpPr>
              <p:cNvPr id="13" name="TextBox 12">
                <a:extLst>
                  <a:ext uri="{FF2B5EF4-FFF2-40B4-BE49-F238E27FC236}">
                    <a16:creationId xmlns:a16="http://schemas.microsoft.com/office/drawing/2014/main" id="{789EADFF-81DC-8114-6797-A9EF7224E20B}"/>
                  </a:ext>
                </a:extLst>
              </p:cNvPr>
              <p:cNvSpPr txBox="1">
                <a:spLocks noRot="1" noChangeAspect="1" noMove="1" noResize="1" noEditPoints="1" noAdjustHandles="1" noChangeArrowheads="1" noChangeShapeType="1" noTextEdit="1"/>
              </p:cNvSpPr>
              <p:nvPr/>
            </p:nvSpPr>
            <p:spPr>
              <a:xfrm>
                <a:off x="5540961" y="3716260"/>
                <a:ext cx="6554141" cy="2215991"/>
              </a:xfrm>
              <a:prstGeom prst="rect">
                <a:avLst/>
              </a:prstGeom>
              <a:blipFill>
                <a:blip r:embed="rId6"/>
                <a:stretch>
                  <a:fillRect l="-1934" t="-2841"/>
                </a:stretch>
              </a:blipFill>
            </p:spPr>
            <p:txBody>
              <a:bodyPr/>
              <a:lstStyle/>
              <a:p>
                <a:r>
                  <a:rPr lang="en-US">
                    <a:noFill/>
                  </a:rPr>
                  <a:t> </a:t>
                </a:r>
              </a:p>
            </p:txBody>
          </p:sp>
        </mc:Fallback>
      </mc:AlternateContent>
    </p:spTree>
    <p:extLst>
      <p:ext uri="{BB962C8B-B14F-4D97-AF65-F5344CB8AC3E}">
        <p14:creationId xmlns:p14="http://schemas.microsoft.com/office/powerpoint/2010/main" val="2468173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2A8B1E6-7868-471B-2674-2EA38F59B1A4}"/>
              </a:ext>
            </a:extLst>
          </p:cNvPr>
          <p:cNvSpPr>
            <a:spLocks noGrp="1"/>
          </p:cNvSpPr>
          <p:nvPr>
            <p:ph type="body" sz="quarter" idx="13"/>
          </p:nvPr>
        </p:nvSpPr>
        <p:spPr>
          <a:xfrm>
            <a:off x="1463035" y="1550686"/>
            <a:ext cx="9144000" cy="866904"/>
          </a:xfrm>
        </p:spPr>
        <p:txBody>
          <a:bodyPr/>
          <a:lstStyle/>
          <a:p>
            <a:pPr algn="ctr"/>
            <a:r>
              <a:rPr lang="en-US" sz="2400" dirty="0" err="1"/>
              <a:t>i.i.d.</a:t>
            </a:r>
            <a:r>
              <a:rPr lang="en-US" sz="2400" dirty="0"/>
              <a:t> PAC-Bayes → fails for time series</a:t>
            </a:r>
          </a:p>
          <a:p>
            <a:pPr algn="ctr"/>
            <a:endParaRPr lang="en-US" sz="2400" dirty="0"/>
          </a:p>
        </p:txBody>
      </p:sp>
      <p:sp>
        <p:nvSpPr>
          <p:cNvPr id="4" name="Title 3">
            <a:extLst>
              <a:ext uri="{FF2B5EF4-FFF2-40B4-BE49-F238E27FC236}">
                <a16:creationId xmlns:a16="http://schemas.microsoft.com/office/drawing/2014/main" id="{7BE605A3-119C-41A5-7912-EF54AF1541F9}"/>
              </a:ext>
            </a:extLst>
          </p:cNvPr>
          <p:cNvSpPr>
            <a:spLocks noGrp="1"/>
          </p:cNvSpPr>
          <p:nvPr>
            <p:ph type="title"/>
          </p:nvPr>
        </p:nvSpPr>
        <p:spPr>
          <a:xfrm>
            <a:off x="853436" y="489955"/>
            <a:ext cx="10363200" cy="519886"/>
          </a:xfrm>
        </p:spPr>
        <p:txBody>
          <a:bodyPr/>
          <a:lstStyle/>
          <a:p>
            <a:r>
              <a:rPr lang="en-US" dirty="0"/>
              <a:t>From classical PAC-Bayes to our setting</a:t>
            </a:r>
          </a:p>
        </p:txBody>
      </p:sp>
      <mc:AlternateContent xmlns:mc="http://schemas.openxmlformats.org/markup-compatibility/2006" xmlns:a14="http://schemas.microsoft.com/office/drawing/2010/main">
        <mc:Choice Requires="a14">
          <p:sp>
            <p:nvSpPr>
              <p:cNvPr id="6" name="Text Placeholder 1">
                <a:extLst>
                  <a:ext uri="{FF2B5EF4-FFF2-40B4-BE49-F238E27FC236}">
                    <a16:creationId xmlns:a16="http://schemas.microsoft.com/office/drawing/2014/main" id="{EACDB113-9A93-E645-C079-7EF39FFC6994}"/>
                  </a:ext>
                </a:extLst>
              </p:cNvPr>
              <p:cNvSpPr txBox="1">
                <a:spLocks/>
              </p:cNvSpPr>
              <p:nvPr/>
            </p:nvSpPr>
            <p:spPr>
              <a:xfrm>
                <a:off x="4390844" y="4056209"/>
                <a:ext cx="2673819" cy="492443"/>
              </a:xfrm>
              <a:prstGeom prst="rect">
                <a:avLst/>
              </a:prstGeom>
              <a:ln w="15875">
                <a:solidFill>
                  <a:schemeClr val="accent1">
                    <a:lumMod val="75000"/>
                  </a:schemeClr>
                </a:solidFill>
              </a:ln>
            </p:spPr>
            <p:txBody>
              <a:bodyPr vert="horz" wrap="square" lIns="0" tIns="0" rIns="0" bIns="0" rtlCol="0">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sz="1867" b="0" i="0" kern="1200" baseline="0">
                    <a:solidFill>
                      <a:srgbClr val="58595B"/>
                    </a:solidFill>
                    <a:latin typeface="Helvetica Regular" pitchFamily="2" charset="0"/>
                    <a:ea typeface="+mn-ea"/>
                    <a:cs typeface="+mn-cs"/>
                  </a:defRPr>
                </a:lvl1pPr>
                <a:lvl2pPr marL="597393" indent="-231642" algn="l" defTabSz="914377" rtl="0" eaLnBrk="1" latinLnBrk="0" hangingPunct="1">
                  <a:lnSpc>
                    <a:spcPct val="90000"/>
                  </a:lnSpc>
                  <a:spcBef>
                    <a:spcPts val="500"/>
                  </a:spcBef>
                  <a:spcAft>
                    <a:spcPts val="0"/>
                  </a:spcAft>
                  <a:buFont typeface="Arial" panose="020B0604020202020204" pitchFamily="34" charset="0"/>
                  <a:buChar char="•"/>
                  <a:defRPr sz="1867" b="0" i="0" kern="1200" baseline="0">
                    <a:solidFill>
                      <a:srgbClr val="58595B"/>
                    </a:solidFill>
                    <a:latin typeface="+mn-lt"/>
                    <a:ea typeface="+mn-ea"/>
                    <a:cs typeface="+mn-cs"/>
                  </a:defRPr>
                </a:lvl2pPr>
                <a:lvl3pPr marL="963144" indent="-231642" algn="l" defTabSz="914377" rtl="0" eaLnBrk="1" latinLnBrk="0" hangingPunct="1">
                  <a:lnSpc>
                    <a:spcPct val="90000"/>
                  </a:lnSpc>
                  <a:spcBef>
                    <a:spcPts val="500"/>
                  </a:spcBef>
                  <a:spcAft>
                    <a:spcPts val="0"/>
                  </a:spcAft>
                  <a:buFont typeface="Arial" panose="020B0604020202020204" pitchFamily="34" charset="0"/>
                  <a:buChar char="•"/>
                  <a:defRPr sz="1867" b="0" kern="1200">
                    <a:solidFill>
                      <a:srgbClr val="58595B"/>
                    </a:solidFill>
                    <a:latin typeface="+mn-lt"/>
                    <a:ea typeface="+mn-ea"/>
                    <a:cs typeface="+mn-cs"/>
                  </a:defRPr>
                </a:lvl3pPr>
                <a:lvl4pPr marL="1328895" indent="-231642" algn="l" defTabSz="914377" rtl="0" eaLnBrk="1" latinLnBrk="0" hangingPunct="1">
                  <a:lnSpc>
                    <a:spcPct val="90000"/>
                  </a:lnSpc>
                  <a:spcBef>
                    <a:spcPts val="500"/>
                  </a:spcBef>
                  <a:spcAft>
                    <a:spcPts val="0"/>
                  </a:spcAft>
                  <a:buFont typeface="Arial" panose="020B0604020202020204" pitchFamily="34" charset="0"/>
                  <a:buChar char="•"/>
                  <a:defRPr sz="1867" b="0" i="0" kern="1200">
                    <a:solidFill>
                      <a:srgbClr val="58595B"/>
                    </a:solidFill>
                    <a:latin typeface="+mn-lt"/>
                    <a:ea typeface="+mn-ea"/>
                    <a:cs typeface="+mn-cs"/>
                  </a:defRPr>
                </a:lvl4pPr>
                <a:lvl5pPr marL="1694646" indent="-231642" algn="l" defTabSz="914377" rtl="0" eaLnBrk="1" latinLnBrk="0" hangingPunct="1">
                  <a:lnSpc>
                    <a:spcPct val="90000"/>
                  </a:lnSpc>
                  <a:spcBef>
                    <a:spcPts val="500"/>
                  </a:spcBef>
                  <a:spcAft>
                    <a:spcPts val="0"/>
                  </a:spcAft>
                  <a:buFont typeface="Arial" panose="020B0604020202020204" pitchFamily="34" charset="0"/>
                  <a:buChar char="•"/>
                  <a:defRPr sz="1867" b="0" kern="1200">
                    <a:solidFill>
                      <a:srgbClr val="58595B"/>
                    </a:solidFill>
                    <a:latin typeface="+mn-lt"/>
                    <a:ea typeface="+mn-ea"/>
                    <a:cs typeface="+mn-cs"/>
                  </a:defRPr>
                </a:lvl5pPr>
                <a:lvl6pPr marL="838179" indent="-868658" algn="l" defTabSz="914377" rtl="0" eaLnBrk="1" latinLnBrk="0" hangingPunct="1">
                  <a:lnSpc>
                    <a:spcPct val="90000"/>
                  </a:lnSpc>
                  <a:spcBef>
                    <a:spcPts val="0"/>
                  </a:spcBef>
                  <a:spcAft>
                    <a:spcPts val="800"/>
                  </a:spcAft>
                  <a:buFont typeface="Arial" panose="020B0604020202020204" pitchFamily="34" charset="0"/>
                  <a:buNone/>
                  <a:defRPr sz="133" kern="1200">
                    <a:solidFill>
                      <a:schemeClr val="tx1"/>
                    </a:solidFill>
                    <a:latin typeface="+mn-lt"/>
                    <a:ea typeface="+mn-ea"/>
                    <a:cs typeface="+mn-cs"/>
                  </a:defRPr>
                </a:lvl6pPr>
                <a:lvl7pPr marL="743693" indent="-259074" algn="l" defTabSz="914377" rtl="0" eaLnBrk="1" latinLnBrk="0" hangingPunct="1">
                  <a:lnSpc>
                    <a:spcPct val="90000"/>
                  </a:lnSpc>
                  <a:spcBef>
                    <a:spcPts val="0"/>
                  </a:spcBef>
                  <a:spcAft>
                    <a:spcPts val="800"/>
                  </a:spcAft>
                  <a:buFont typeface="Arial" panose="020B0604020202020204" pitchFamily="34" charset="0"/>
                  <a:buChar char="•"/>
                  <a:defRPr sz="7200" kern="1200">
                    <a:solidFill>
                      <a:schemeClr val="tx1"/>
                    </a:solidFill>
                    <a:latin typeface="+mn-lt"/>
                    <a:ea typeface="+mn-ea"/>
                    <a:cs typeface="+mn-cs"/>
                  </a:defRPr>
                </a:lvl7pPr>
                <a:lvl8pPr marL="365751" indent="-228594" algn="l" defTabSz="914377" rtl="0" eaLnBrk="1" latinLnBrk="0" hangingPunct="1">
                  <a:lnSpc>
                    <a:spcPct val="90000"/>
                  </a:lnSpc>
                  <a:spcBef>
                    <a:spcPts val="0"/>
                  </a:spcBef>
                  <a:spcAft>
                    <a:spcPts val="800"/>
                  </a:spcAft>
                  <a:buFont typeface="Arial" panose="020B0604020202020204" pitchFamily="34" charset="0"/>
                  <a:buChar char="•"/>
                  <a:defRPr sz="133"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5533" kern="1200">
                    <a:solidFill>
                      <a:schemeClr val="tx1"/>
                    </a:solidFill>
                    <a:latin typeface="+mn-lt"/>
                    <a:ea typeface="+mn-ea"/>
                    <a:cs typeface="+mn-cs"/>
                  </a:defRPr>
                </a:lvl9pPr>
              </a:lstStyle>
              <a:p>
                <a:pPr/>
                <a14:m>
                  <m:oMathPara xmlns:m="http://schemas.openxmlformats.org/officeDocument/2006/math">
                    <m:oMath>
                      <m:sSub>
                        <m:sSubPr>
                          <m:ctrlPr>
                            <a:rPr lang="en-US" sz="2800" i="1">
                              <a:latin typeface="Cambria Math" panose="02040503050406030204" pitchFamily="18" charset="0"/>
                            </a:rPr>
                          </m:ctrlPr>
                        </m:sSubPr>
                        <m:e>
                          <m:r>
                            <a:rPr lang="en-US" sz="2800" i="1">
                              <a:latin typeface="Cambria Math" panose="02040503050406030204" pitchFamily="18" charset="0"/>
                            </a:rPr>
                            <m:t>𝑅</m:t>
                          </m:r>
                        </m:e>
                        <m:sub>
                          <m:r>
                            <a:rPr lang="en-US" sz="2800" i="1">
                              <a:latin typeface="Cambria Math" panose="02040503050406030204" pitchFamily="18" charset="0"/>
                            </a:rPr>
                            <m:t>𝒯</m:t>
                          </m:r>
                        </m:sub>
                      </m:sSub>
                      <m:r>
                        <a:rPr lang="el-GR" sz="2800" i="1">
                          <a:latin typeface="Cambria Math" panose="02040503050406030204" pitchFamily="18" charset="0"/>
                        </a:rPr>
                        <m:t>≤</m:t>
                      </m:r>
                      <m:sSub>
                        <m:sSubPr>
                          <m:ctrlPr>
                            <a:rPr lang="en-US" sz="2800" i="1">
                              <a:latin typeface="Cambria Math" panose="02040503050406030204" pitchFamily="18" charset="0"/>
                            </a:rPr>
                          </m:ctrlPr>
                        </m:sSubPr>
                        <m:e>
                          <m:acc>
                            <m:accPr>
                              <m:chr m:val="̂"/>
                              <m:ctrlPr>
                                <a:rPr lang="en-US" sz="2800" i="1">
                                  <a:latin typeface="Cambria Math" panose="02040503050406030204" pitchFamily="18" charset="0"/>
                                </a:rPr>
                              </m:ctrlPr>
                            </m:accPr>
                            <m:e>
                              <m:r>
                                <a:rPr lang="en-US" sz="2800" i="1">
                                  <a:latin typeface="Cambria Math" panose="02040503050406030204" pitchFamily="18" charset="0"/>
                                </a:rPr>
                                <m:t>𝑅</m:t>
                              </m:r>
                            </m:e>
                          </m:acc>
                        </m:e>
                        <m:sub>
                          <m:r>
                            <a:rPr lang="en-US" sz="2800" i="1">
                              <a:latin typeface="Cambria Math" panose="02040503050406030204" pitchFamily="18" charset="0"/>
                            </a:rPr>
                            <m:t>𝑆</m:t>
                          </m:r>
                        </m:sub>
                      </m:sSub>
                      <m:r>
                        <a:rPr lang="el-GR" sz="2800" i="1">
                          <a:latin typeface="Cambria Math" panose="02040503050406030204" pitchFamily="18" charset="0"/>
                        </a:rPr>
                        <m:t>+</m:t>
                      </m:r>
                      <m:sSup>
                        <m:sSupPr>
                          <m:ctrlPr>
                            <a:rPr lang="el-GR" sz="3200" dirty="0">
                              <a:solidFill>
                                <a:srgbClr val="FF0000"/>
                              </a:solidFill>
                              <a:latin typeface="Cambria Math" panose="02040503050406030204" pitchFamily="18" charset="0"/>
                            </a:rPr>
                          </m:ctrlPr>
                        </m:sSupPr>
                        <m:e>
                          <m:r>
                            <m:rPr>
                              <m:sty m:val="p"/>
                            </m:rPr>
                            <a:rPr lang="el-GR" sz="3200" dirty="0">
                              <a:solidFill>
                                <a:srgbClr val="FF0000"/>
                              </a:solidFill>
                              <a:latin typeface="Cambria Math" panose="02040503050406030204" pitchFamily="18" charset="0"/>
                            </a:rPr>
                            <m:t>Γ</m:t>
                          </m:r>
                        </m:e>
                        <m:sup>
                          <m:r>
                            <a:rPr lang="en-US" altLang="zh-CN" sz="3200" i="1" dirty="0">
                              <a:solidFill>
                                <a:srgbClr val="FF0000"/>
                              </a:solidFill>
                              <a:latin typeface="Cambria Math" panose="02040503050406030204" pitchFamily="18" charset="0"/>
                            </a:rPr>
                            <m:t>𝑠𝑢𝑏</m:t>
                          </m:r>
                          <m:r>
                            <a:rPr lang="en-US" altLang="zh-CN" sz="3200" i="1" dirty="0">
                              <a:solidFill>
                                <a:srgbClr val="FF0000"/>
                              </a:solidFill>
                              <a:latin typeface="Cambria Math" panose="02040503050406030204" pitchFamily="18" charset="0"/>
                            </a:rPr>
                            <m:t>𝛾</m:t>
                          </m:r>
                        </m:sup>
                      </m:sSup>
                    </m:oMath>
                  </m:oMathPara>
                </a14:m>
                <a:endParaRPr lang="en-US" sz="2800" dirty="0">
                  <a:solidFill>
                    <a:schemeClr val="tx1"/>
                  </a:solidFill>
                </a:endParaRPr>
              </a:p>
            </p:txBody>
          </p:sp>
        </mc:Choice>
        <mc:Fallback xmlns="">
          <p:sp>
            <p:nvSpPr>
              <p:cNvPr id="6" name="Text Placeholder 1">
                <a:extLst>
                  <a:ext uri="{FF2B5EF4-FFF2-40B4-BE49-F238E27FC236}">
                    <a16:creationId xmlns:a16="http://schemas.microsoft.com/office/drawing/2014/main" id="{EACDB113-9A93-E645-C079-7EF39FFC6994}"/>
                  </a:ext>
                </a:extLst>
              </p:cNvPr>
              <p:cNvSpPr txBox="1">
                <a:spLocks noRot="1" noChangeAspect="1" noMove="1" noResize="1" noEditPoints="1" noAdjustHandles="1" noChangeArrowheads="1" noChangeShapeType="1" noTextEdit="1"/>
              </p:cNvSpPr>
              <p:nvPr/>
            </p:nvSpPr>
            <p:spPr>
              <a:xfrm>
                <a:off x="4390844" y="4056209"/>
                <a:ext cx="2673819" cy="492443"/>
              </a:xfrm>
              <a:prstGeom prst="rect">
                <a:avLst/>
              </a:prstGeom>
              <a:blipFill>
                <a:blip r:embed="rId3"/>
                <a:stretch>
                  <a:fillRect l="-3756" t="-9524" r="-2347" b="-9524"/>
                </a:stretch>
              </a:blipFill>
              <a:ln w="15875">
                <a:solidFill>
                  <a:schemeClr val="accent1">
                    <a:lumMod val="75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0B4130BF-C46C-D7DC-5D90-94A6312982CC}"/>
                  </a:ext>
                </a:extLst>
              </p:cNvPr>
              <p:cNvSpPr txBox="1"/>
              <p:nvPr/>
            </p:nvSpPr>
            <p:spPr>
              <a:xfrm>
                <a:off x="2229718" y="4763181"/>
                <a:ext cx="8203081" cy="1483868"/>
              </a:xfrm>
              <a:prstGeom prst="rect">
                <a:avLst/>
              </a:prstGeom>
              <a:noFill/>
            </p:spPr>
            <p:txBody>
              <a:bodyPr wrap="square" lIns="0" tIns="0" rIns="0" bIns="0" rtlCol="0">
                <a:spAutoFit/>
              </a:bodyPr>
              <a:lstStyle/>
              <a:p>
                <a14:m>
                  <m:oMath xmlns:m="http://schemas.openxmlformats.org/officeDocument/2006/math">
                    <m:sSup>
                      <m:sSupPr>
                        <m:ctrlPr>
                          <a:rPr lang="el-GR" sz="2400" dirty="0">
                            <a:solidFill>
                              <a:srgbClr val="FF0000"/>
                            </a:solidFill>
                            <a:latin typeface="Cambria Math" panose="02040503050406030204" pitchFamily="18" charset="0"/>
                          </a:rPr>
                        </m:ctrlPr>
                      </m:sSupPr>
                      <m:e>
                        <m:r>
                          <m:rPr>
                            <m:sty m:val="p"/>
                          </m:rPr>
                          <a:rPr lang="el-GR" sz="2400" dirty="0">
                            <a:solidFill>
                              <a:srgbClr val="FF0000"/>
                            </a:solidFill>
                            <a:latin typeface="Cambria Math" panose="02040503050406030204" pitchFamily="18" charset="0"/>
                          </a:rPr>
                          <m:t>Γ</m:t>
                        </m:r>
                      </m:e>
                      <m:sup>
                        <m:r>
                          <a:rPr lang="en-US" altLang="zh-CN" sz="2400" i="1" dirty="0">
                            <a:solidFill>
                              <a:srgbClr val="FF0000"/>
                            </a:solidFill>
                            <a:latin typeface="Cambria Math" panose="02040503050406030204" pitchFamily="18" charset="0"/>
                          </a:rPr>
                          <m:t>𝑠𝑢𝑏</m:t>
                        </m:r>
                        <m:r>
                          <a:rPr lang="en-US" altLang="zh-CN" sz="2400" i="1" dirty="0">
                            <a:solidFill>
                              <a:srgbClr val="FF0000"/>
                            </a:solidFill>
                            <a:latin typeface="Cambria Math" panose="02040503050406030204" pitchFamily="18" charset="0"/>
                          </a:rPr>
                          <m:t>𝛾</m:t>
                        </m:r>
                      </m:sup>
                    </m:sSup>
                    <m:r>
                      <a:rPr lang="en-US" altLang="zh-CN" sz="2400" i="1" dirty="0">
                        <a:solidFill>
                          <a:srgbClr val="FF0000"/>
                        </a:solidFill>
                        <a:latin typeface="Cambria Math" panose="02040503050406030204" pitchFamily="18" charset="0"/>
                      </a:rPr>
                      <m:t>:</m:t>
                    </m:r>
                  </m:oMath>
                </a14:m>
                <a:r>
                  <a:rPr lang="zh-CN" altLang="en-US" sz="2400" dirty="0">
                    <a:solidFill>
                      <a:srgbClr val="FF0000"/>
                    </a:solidFill>
                  </a:rPr>
                  <a:t> </a:t>
                </a:r>
                <a:r>
                  <a:rPr lang="en-US" sz="2400" dirty="0">
                    <a:solidFill>
                      <a:srgbClr val="FF0000"/>
                    </a:solidFill>
                  </a:rPr>
                  <a:t>The PAC-Bayes concentration penalty accounting for model complexity, finite samples, and temporal dependence under the sub-gamma assumption</a:t>
                </a:r>
              </a:p>
              <a:p>
                <a:pPr algn="l"/>
                <a:endParaRPr lang="en-US" sz="2400" dirty="0" err="1"/>
              </a:p>
            </p:txBody>
          </p:sp>
        </mc:Choice>
        <mc:Fallback xmlns="">
          <p:sp>
            <p:nvSpPr>
              <p:cNvPr id="5" name="TextBox 4">
                <a:extLst>
                  <a:ext uri="{FF2B5EF4-FFF2-40B4-BE49-F238E27FC236}">
                    <a16:creationId xmlns:a16="http://schemas.microsoft.com/office/drawing/2014/main" id="{0B4130BF-C46C-D7DC-5D90-94A6312982CC}"/>
                  </a:ext>
                </a:extLst>
              </p:cNvPr>
              <p:cNvSpPr txBox="1">
                <a:spLocks noRot="1" noChangeAspect="1" noMove="1" noResize="1" noEditPoints="1" noAdjustHandles="1" noChangeArrowheads="1" noChangeShapeType="1" noTextEdit="1"/>
              </p:cNvSpPr>
              <p:nvPr/>
            </p:nvSpPr>
            <p:spPr>
              <a:xfrm>
                <a:off x="2229718" y="4763181"/>
                <a:ext cx="8203081" cy="1483868"/>
              </a:xfrm>
              <a:prstGeom prst="rect">
                <a:avLst/>
              </a:prstGeom>
              <a:blipFill>
                <a:blip r:embed="rId4"/>
                <a:stretch>
                  <a:fillRect l="-2318" t="-5042" r="-1855"/>
                </a:stretch>
              </a:blipFill>
            </p:spPr>
            <p:txBody>
              <a:bodyPr/>
              <a:lstStyle/>
              <a:p>
                <a:r>
                  <a:rPr lang="en-US">
                    <a:noFill/>
                  </a:rPr>
                  <a:t> </a:t>
                </a:r>
              </a:p>
            </p:txBody>
          </p:sp>
        </mc:Fallback>
      </mc:AlternateContent>
      <p:sp>
        <p:nvSpPr>
          <p:cNvPr id="7" name="TextBox 6">
            <a:extLst>
              <a:ext uri="{FF2B5EF4-FFF2-40B4-BE49-F238E27FC236}">
                <a16:creationId xmlns:a16="http://schemas.microsoft.com/office/drawing/2014/main" id="{4AC89A6E-73F4-B55B-45AC-1B830D50BEB8}"/>
              </a:ext>
            </a:extLst>
          </p:cNvPr>
          <p:cNvSpPr txBox="1"/>
          <p:nvPr/>
        </p:nvSpPr>
        <p:spPr>
          <a:xfrm>
            <a:off x="3052980" y="2439925"/>
            <a:ext cx="5748112" cy="1477328"/>
          </a:xfrm>
          <a:prstGeom prst="rect">
            <a:avLst/>
          </a:prstGeom>
          <a:noFill/>
        </p:spPr>
        <p:txBody>
          <a:bodyPr wrap="none" lIns="0" tIns="0" rIns="0" bIns="0" rtlCol="0">
            <a:spAutoFit/>
          </a:bodyPr>
          <a:lstStyle/>
          <a:p>
            <a:pPr algn="ctr"/>
            <a:r>
              <a:rPr lang="en-US" sz="2400" dirty="0"/>
              <a:t>Martingale concentration (sub-gamma)</a:t>
            </a:r>
          </a:p>
          <a:p>
            <a:pPr algn="ctr"/>
            <a:r>
              <a:rPr lang="en-US" sz="2400" dirty="0"/>
              <a:t>⇓</a:t>
            </a:r>
          </a:p>
          <a:p>
            <a:pPr algn="ctr"/>
            <a:r>
              <a:rPr lang="en-US" sz="2400" dirty="0"/>
              <a:t>Dependence-aware PAC-Bayes certificate</a:t>
            </a:r>
          </a:p>
          <a:p>
            <a:pPr algn="ctr"/>
            <a:endParaRPr lang="en-US" sz="2400" dirty="0" err="1"/>
          </a:p>
        </p:txBody>
      </p:sp>
    </p:spTree>
    <p:extLst>
      <p:ext uri="{BB962C8B-B14F-4D97-AF65-F5344CB8AC3E}">
        <p14:creationId xmlns:p14="http://schemas.microsoft.com/office/powerpoint/2010/main" val="1701291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linds(horizont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CCD382D-AC81-A111-9E42-3D24441A548E}"/>
              </a:ext>
            </a:extLst>
          </p:cNvPr>
          <p:cNvSpPr>
            <a:spLocks noGrp="1"/>
          </p:cNvSpPr>
          <p:nvPr>
            <p:ph type="title"/>
          </p:nvPr>
        </p:nvSpPr>
        <p:spPr/>
        <p:txBody>
          <a:bodyPr/>
          <a:lstStyle/>
          <a:p>
            <a:r>
              <a:rPr lang="en-US" altLang="zh-CN" dirty="0"/>
              <a:t>Martingale</a:t>
            </a:r>
            <a:r>
              <a:rPr lang="zh-CN" altLang="en-US" dirty="0"/>
              <a:t> </a:t>
            </a:r>
            <a:r>
              <a:rPr lang="en-US" altLang="zh-CN" dirty="0"/>
              <a:t>Concentration</a:t>
            </a:r>
            <a:endParaRPr lang="en-US" dirty="0"/>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EA70F51B-6D9E-3C88-B3C1-A6C0603C5854}"/>
                  </a:ext>
                </a:extLst>
              </p:cNvPr>
              <p:cNvSpPr txBox="1"/>
              <p:nvPr/>
            </p:nvSpPr>
            <p:spPr>
              <a:xfrm>
                <a:off x="2919732" y="1640316"/>
                <a:ext cx="7923468" cy="765979"/>
              </a:xfrm>
              <a:prstGeom prst="rect">
                <a:avLst/>
              </a:prstGeom>
              <a:noFill/>
            </p:spPr>
            <p:txBody>
              <a:bodyPr wrap="square" lIns="0" tIns="0" rIns="0" bIns="0" rtlCol="0">
                <a:spAutoFit/>
              </a:bodyPr>
              <a:lstStyle/>
              <a:p>
                <a:r>
                  <a:rPr lang="en-US" sz="3200" dirty="0"/>
                  <a:t>Define </a:t>
                </a:r>
                <a14:m>
                  <m:oMath xmlns:m="http://schemas.openxmlformats.org/officeDocument/2006/math">
                    <m:r>
                      <a:rPr lang="en-US" sz="3200" i="1" dirty="0" smtClean="0">
                        <a:solidFill>
                          <a:srgbClr val="FFC000"/>
                        </a:solidFill>
                        <a:latin typeface="Cambria Math" panose="02040503050406030204" pitchFamily="18" charset="0"/>
                      </a:rPr>
                      <m:t>𝑃</m:t>
                    </m:r>
                    <m:r>
                      <a:rPr lang="en-US" sz="3200" b="0" i="1" dirty="0" smtClean="0">
                        <a:solidFill>
                          <a:srgbClr val="FFC000"/>
                        </a:solidFill>
                        <a:latin typeface="Cambria Math" panose="02040503050406030204" pitchFamily="18" charset="0"/>
                      </a:rPr>
                      <m:t>𝐵</m:t>
                    </m:r>
                    <m:r>
                      <a:rPr lang="el-GR" sz="3200" i="1" dirty="0">
                        <a:latin typeface="Cambria Math" panose="02040503050406030204" pitchFamily="18" charset="0"/>
                      </a:rPr>
                      <m:t>:=</m:t>
                    </m:r>
                    <m:r>
                      <a:rPr lang="en-US" sz="3200" i="1" dirty="0">
                        <a:latin typeface="Cambria Math" panose="02040503050406030204" pitchFamily="18" charset="0"/>
                      </a:rPr>
                      <m:t>𝐾𝐿</m:t>
                    </m:r>
                    <m:r>
                      <a:rPr lang="en-US" sz="3200" i="1" dirty="0">
                        <a:latin typeface="Cambria Math" panose="02040503050406030204" pitchFamily="18" charset="0"/>
                      </a:rPr>
                      <m:t>(</m:t>
                    </m:r>
                    <m:r>
                      <a:rPr lang="el-GR" sz="3200" i="1" dirty="0" err="1">
                        <a:latin typeface="Cambria Math" panose="02040503050406030204" pitchFamily="18" charset="0"/>
                      </a:rPr>
                      <m:t>𝜌</m:t>
                    </m:r>
                    <m:r>
                      <a:rPr lang="el-GR" sz="3200" i="1" dirty="0" err="1">
                        <a:latin typeface="Cambria Math" panose="02040503050406030204" pitchFamily="18" charset="0"/>
                      </a:rPr>
                      <m:t>∥</m:t>
                    </m:r>
                    <m:r>
                      <a:rPr lang="el-GR" sz="3200" i="1" dirty="0" err="1">
                        <a:latin typeface="Cambria Math" panose="02040503050406030204" pitchFamily="18" charset="0"/>
                      </a:rPr>
                      <m:t>𝜋</m:t>
                    </m:r>
                    <m:r>
                      <a:rPr lang="el-GR" sz="3200" i="1" dirty="0">
                        <a:latin typeface="Cambria Math" panose="02040503050406030204" pitchFamily="18" charset="0"/>
                      </a:rPr>
                      <m:t>)+</m:t>
                    </m:r>
                    <m:r>
                      <m:rPr>
                        <m:sty m:val="p"/>
                      </m:rPr>
                      <a:rPr lang="en-US" sz="3200" i="1" dirty="0">
                        <a:latin typeface="Cambria Math" panose="02040503050406030204" pitchFamily="18" charset="0"/>
                      </a:rPr>
                      <m:t>ln</m:t>
                    </m:r>
                    <m:r>
                      <a:rPr lang="en-US" sz="3200" i="1" dirty="0">
                        <a:latin typeface="Cambria Math" panose="02040503050406030204" pitchFamily="18" charset="0"/>
                      </a:rPr>
                      <m:t>⁡(</m:t>
                    </m:r>
                    <m:f>
                      <m:fPr>
                        <m:ctrlPr>
                          <a:rPr lang="en-US" sz="3200" i="1" dirty="0">
                            <a:latin typeface="Cambria Math" panose="02040503050406030204" pitchFamily="18" charset="0"/>
                          </a:rPr>
                        </m:ctrlPr>
                      </m:fPr>
                      <m:num>
                        <m:r>
                          <a:rPr lang="en-US" sz="3200" i="1" dirty="0">
                            <a:latin typeface="Cambria Math" panose="02040503050406030204" pitchFamily="18" charset="0"/>
                          </a:rPr>
                          <m:t>2</m:t>
                        </m:r>
                        <m:rad>
                          <m:radPr>
                            <m:degHide m:val="on"/>
                            <m:ctrlPr>
                              <a:rPr lang="en-US" sz="3200" i="1" dirty="0">
                                <a:latin typeface="Cambria Math" panose="02040503050406030204" pitchFamily="18" charset="0"/>
                              </a:rPr>
                            </m:ctrlPr>
                          </m:radPr>
                          <m:deg/>
                          <m:e>
                            <m:r>
                              <a:rPr lang="en-US" sz="3200" i="1" dirty="0">
                                <a:latin typeface="Cambria Math" panose="02040503050406030204" pitchFamily="18" charset="0"/>
                              </a:rPr>
                              <m:t>𝑚</m:t>
                            </m:r>
                          </m:e>
                        </m:rad>
                      </m:num>
                      <m:den>
                        <m:r>
                          <a:rPr lang="el-GR" sz="3200" i="1" dirty="0">
                            <a:latin typeface="Cambria Math" panose="02040503050406030204" pitchFamily="18" charset="0"/>
                          </a:rPr>
                          <m:t>𝛿</m:t>
                        </m:r>
                      </m:den>
                    </m:f>
                    <m:r>
                      <a:rPr lang="el-GR" sz="3200" i="1" dirty="0">
                        <a:latin typeface="Cambria Math" panose="02040503050406030204" pitchFamily="18" charset="0"/>
                      </a:rPr>
                      <m:t>)</m:t>
                    </m:r>
                  </m:oMath>
                </a14:m>
                <a:endParaRPr lang="en-US" sz="3200" dirty="0" err="1"/>
              </a:p>
            </p:txBody>
          </p:sp>
        </mc:Choice>
        <mc:Fallback xmlns="">
          <p:sp>
            <p:nvSpPr>
              <p:cNvPr id="2" name="TextBox 1">
                <a:extLst>
                  <a:ext uri="{FF2B5EF4-FFF2-40B4-BE49-F238E27FC236}">
                    <a16:creationId xmlns:a16="http://schemas.microsoft.com/office/drawing/2014/main" id="{EA70F51B-6D9E-3C88-B3C1-A6C0603C5854}"/>
                  </a:ext>
                </a:extLst>
              </p:cNvPr>
              <p:cNvSpPr txBox="1">
                <a:spLocks noRot="1" noChangeAspect="1" noMove="1" noResize="1" noEditPoints="1" noAdjustHandles="1" noChangeArrowheads="1" noChangeShapeType="1" noTextEdit="1"/>
              </p:cNvSpPr>
              <p:nvPr/>
            </p:nvSpPr>
            <p:spPr>
              <a:xfrm>
                <a:off x="2919732" y="1640316"/>
                <a:ext cx="7923468" cy="765979"/>
              </a:xfrm>
              <a:prstGeom prst="rect">
                <a:avLst/>
              </a:prstGeom>
              <a:blipFill>
                <a:blip r:embed="rId3"/>
                <a:stretch>
                  <a:fillRect l="-3040" b="-180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3657F968-9C20-688A-8D37-D3461D453CC9}"/>
                  </a:ext>
                </a:extLst>
              </p:cNvPr>
              <p:cNvSpPr txBox="1"/>
              <p:nvPr/>
            </p:nvSpPr>
            <p:spPr>
              <a:xfrm>
                <a:off x="643266" y="3036770"/>
                <a:ext cx="10783539" cy="3331361"/>
              </a:xfrm>
              <a:prstGeom prst="rect">
                <a:avLst/>
              </a:prstGeom>
              <a:noFill/>
            </p:spPr>
            <p:txBody>
              <a:bodyPr wrap="square" lIns="0" tIns="0" rIns="0" bIns="0" rtlCol="0">
                <a:spAutoFit/>
              </a:bodyPr>
              <a:lstStyle/>
              <a:p>
                <a:r>
                  <a:rPr lang="en-US" sz="3200" dirty="0">
                    <a:solidFill>
                      <a:schemeClr val="tx1"/>
                    </a:solidFill>
                  </a:rPr>
                  <a:t>Sub-gamma complexity </a:t>
                </a:r>
                <a14:m>
                  <m:oMath xmlns:m="http://schemas.openxmlformats.org/officeDocument/2006/math">
                    <m:sSup>
                      <m:sSupPr>
                        <m:ctrlPr>
                          <a:rPr lang="el-GR" sz="3200" dirty="0">
                            <a:solidFill>
                              <a:srgbClr val="FF0000"/>
                            </a:solidFill>
                            <a:latin typeface="Cambria Math" panose="02040503050406030204" pitchFamily="18" charset="0"/>
                          </a:rPr>
                        </m:ctrlPr>
                      </m:sSupPr>
                      <m:e>
                        <m:r>
                          <m:rPr>
                            <m:sty m:val="p"/>
                          </m:rPr>
                          <a:rPr lang="el-GR" sz="3200" dirty="0">
                            <a:solidFill>
                              <a:srgbClr val="FF0000"/>
                            </a:solidFill>
                            <a:latin typeface="Cambria Math" panose="02040503050406030204" pitchFamily="18" charset="0"/>
                          </a:rPr>
                          <m:t>Γ</m:t>
                        </m:r>
                      </m:e>
                      <m:sup>
                        <m:r>
                          <a:rPr lang="ar-AE" altLang="zh-CN" sz="3200" i="1" dirty="0">
                            <a:solidFill>
                              <a:srgbClr val="FF0000"/>
                            </a:solidFill>
                            <a:latin typeface="Cambria Math" panose="02040503050406030204" pitchFamily="18" charset="0"/>
                          </a:rPr>
                          <m:t>𝑠𝑢𝑏</m:t>
                        </m:r>
                        <m:r>
                          <a:rPr lang="ar-AE" altLang="zh-CN" sz="3200" i="1" dirty="0">
                            <a:solidFill>
                              <a:srgbClr val="FF0000"/>
                            </a:solidFill>
                            <a:latin typeface="Cambria Math" panose="02040503050406030204" pitchFamily="18" charset="0"/>
                          </a:rPr>
                          <m:t>𝛾</m:t>
                        </m:r>
                      </m:sup>
                    </m:sSup>
                    <m:r>
                      <a:rPr lang="ar-AE" sz="3200" i="1" dirty="0">
                        <a:solidFill>
                          <a:schemeClr val="tx1"/>
                        </a:solidFill>
                        <a:latin typeface="Cambria Math" panose="02040503050406030204" pitchFamily="18" charset="0"/>
                      </a:rPr>
                      <m:t>=</m:t>
                    </m:r>
                    <m:rad>
                      <m:radPr>
                        <m:degHide m:val="on"/>
                        <m:ctrlPr>
                          <a:rPr lang="ar-AE" sz="3200" i="1" dirty="0">
                            <a:solidFill>
                              <a:schemeClr val="tx1"/>
                            </a:solidFill>
                            <a:latin typeface="Cambria Math" panose="02040503050406030204" pitchFamily="18" charset="0"/>
                          </a:rPr>
                        </m:ctrlPr>
                      </m:radPr>
                      <m:deg/>
                      <m:e>
                        <m:f>
                          <m:fPr>
                            <m:ctrlPr>
                              <a:rPr lang="ar-AE" sz="3200" i="1" dirty="0">
                                <a:solidFill>
                                  <a:schemeClr val="tx1"/>
                                </a:solidFill>
                                <a:latin typeface="Cambria Math" panose="02040503050406030204" pitchFamily="18" charset="0"/>
                              </a:rPr>
                            </m:ctrlPr>
                          </m:fPr>
                          <m:num>
                            <m:r>
                              <a:rPr lang="ar-AE" sz="3200" i="1" dirty="0">
                                <a:solidFill>
                                  <a:schemeClr val="tx1"/>
                                </a:solidFill>
                                <a:latin typeface="Cambria Math" panose="02040503050406030204" pitchFamily="18" charset="0"/>
                              </a:rPr>
                              <m:t>2 </m:t>
                            </m:r>
                            <m:sSub>
                              <m:sSubPr>
                                <m:ctrlPr>
                                  <a:rPr lang="ar-AE" sz="3200" i="1" dirty="0">
                                    <a:solidFill>
                                      <a:schemeClr val="tx1"/>
                                    </a:solidFill>
                                    <a:latin typeface="Cambria Math" panose="02040503050406030204" pitchFamily="18" charset="0"/>
                                  </a:rPr>
                                </m:ctrlPr>
                              </m:sSubPr>
                              <m:e>
                                <m:r>
                                  <a:rPr lang="ar-AE" sz="3200" i="1" dirty="0">
                                    <a:solidFill>
                                      <a:schemeClr val="tx1"/>
                                    </a:solidFill>
                                    <a:latin typeface="Cambria Math" panose="02040503050406030204" pitchFamily="18" charset="0"/>
                                  </a:rPr>
                                  <m:t>𝐸</m:t>
                                </m:r>
                              </m:e>
                              <m:sub>
                                <m:r>
                                  <a:rPr lang="ar-AE" sz="3200" i="1" dirty="0">
                                    <a:solidFill>
                                      <a:schemeClr val="tx1"/>
                                    </a:solidFill>
                                    <a:latin typeface="Cambria Math" panose="02040503050406030204" pitchFamily="18" charset="0"/>
                                  </a:rPr>
                                  <m:t>ℎ</m:t>
                                </m:r>
                                <m:r>
                                  <a:rPr lang="ar-AE" sz="3200" i="1" dirty="0">
                                    <a:solidFill>
                                      <a:schemeClr val="tx1"/>
                                    </a:solidFill>
                                    <a:latin typeface="Cambria Math" panose="02040503050406030204" pitchFamily="18" charset="0"/>
                                  </a:rPr>
                                  <m:t>∼</m:t>
                                </m:r>
                                <m:r>
                                  <a:rPr lang="ar-AE" sz="3200" i="1" dirty="0">
                                    <a:solidFill>
                                      <a:schemeClr val="tx1"/>
                                    </a:solidFill>
                                    <a:latin typeface="Cambria Math" panose="02040503050406030204" pitchFamily="18" charset="0"/>
                                  </a:rPr>
                                  <m:t>𝜌</m:t>
                                </m:r>
                              </m:sub>
                            </m:sSub>
                            <m:r>
                              <a:rPr lang="ar-AE" sz="3200" i="1" dirty="0">
                                <a:solidFill>
                                  <a:schemeClr val="tx1"/>
                                </a:solidFill>
                                <a:latin typeface="Cambria Math" panose="02040503050406030204" pitchFamily="18" charset="0"/>
                              </a:rPr>
                              <m:t>[</m:t>
                            </m:r>
                            <m:sSup>
                              <m:sSupPr>
                                <m:ctrlPr>
                                  <a:rPr lang="en-US" altLang="zh-CN" sz="3200" dirty="0">
                                    <a:solidFill>
                                      <a:srgbClr val="FF0000"/>
                                    </a:solidFill>
                                    <a:latin typeface="Cambria Math" panose="02040503050406030204" pitchFamily="18" charset="0"/>
                                  </a:rPr>
                                </m:ctrlPr>
                              </m:sSupPr>
                              <m:e>
                                <m:r>
                                  <m:rPr>
                                    <m:sty m:val="p"/>
                                  </m:rPr>
                                  <a:rPr lang="en-US" altLang="zh-CN" sz="3200" dirty="0">
                                    <a:solidFill>
                                      <a:srgbClr val="FF0000"/>
                                    </a:solidFill>
                                    <a:latin typeface="Cambria Math" panose="02040503050406030204" pitchFamily="18" charset="0"/>
                                  </a:rPr>
                                  <m:t>V</m:t>
                                </m:r>
                              </m:e>
                              <m:sup>
                                <m:r>
                                  <a:rPr lang="ar-AE" altLang="zh-CN" sz="3200" i="1" dirty="0">
                                    <a:solidFill>
                                      <a:srgbClr val="FF0000"/>
                                    </a:solidFill>
                                    <a:latin typeface="Cambria Math" panose="02040503050406030204" pitchFamily="18" charset="0"/>
                                  </a:rPr>
                                  <m:t>𝑠𝑢𝑏</m:t>
                                </m:r>
                                <m:r>
                                  <a:rPr lang="ar-AE" altLang="zh-CN" sz="3200" i="1" dirty="0">
                                    <a:solidFill>
                                      <a:srgbClr val="FF0000"/>
                                    </a:solidFill>
                                    <a:latin typeface="Cambria Math" panose="02040503050406030204" pitchFamily="18" charset="0"/>
                                  </a:rPr>
                                  <m:t>𝛾</m:t>
                                </m:r>
                              </m:sup>
                            </m:sSup>
                            <m:r>
                              <a:rPr lang="ar-AE" sz="3200" b="0" i="1" dirty="0" smtClean="0">
                                <a:solidFill>
                                  <a:schemeClr val="tx1"/>
                                </a:solidFill>
                                <a:latin typeface="Cambria Math" panose="02040503050406030204" pitchFamily="18" charset="0"/>
                              </a:rPr>
                              <m:t>]</m:t>
                            </m:r>
                            <m:r>
                              <a:rPr lang="ar-AE" sz="3200" i="1" dirty="0" smtClean="0">
                                <a:solidFill>
                                  <a:schemeClr val="tx1"/>
                                </a:solidFill>
                                <a:latin typeface="Cambria Math" panose="02040503050406030204" pitchFamily="18" charset="0"/>
                              </a:rPr>
                              <m:t>𝑃</m:t>
                            </m:r>
                            <m:r>
                              <a:rPr lang="ar-AE" sz="3200" b="0" i="1" dirty="0" smtClean="0">
                                <a:solidFill>
                                  <a:schemeClr val="tx1"/>
                                </a:solidFill>
                                <a:latin typeface="Cambria Math" panose="02040503050406030204" pitchFamily="18" charset="0"/>
                              </a:rPr>
                              <m:t>𝐵</m:t>
                            </m:r>
                          </m:num>
                          <m:den>
                            <m:sSup>
                              <m:sSupPr>
                                <m:ctrlPr>
                                  <a:rPr lang="ar-AE" sz="3200" i="1" dirty="0">
                                    <a:solidFill>
                                      <a:schemeClr val="tx1"/>
                                    </a:solidFill>
                                    <a:latin typeface="Cambria Math" panose="02040503050406030204" pitchFamily="18" charset="0"/>
                                  </a:rPr>
                                </m:ctrlPr>
                              </m:sSupPr>
                              <m:e>
                                <m:r>
                                  <a:rPr lang="ar-AE" sz="3200" i="1" dirty="0">
                                    <a:solidFill>
                                      <a:schemeClr val="tx1"/>
                                    </a:solidFill>
                                    <a:latin typeface="Cambria Math" panose="02040503050406030204" pitchFamily="18" charset="0"/>
                                  </a:rPr>
                                  <m:t>𝑚</m:t>
                                </m:r>
                              </m:e>
                              <m:sup>
                                <m:r>
                                  <a:rPr lang="ar-AE" sz="3200" i="1" dirty="0">
                                    <a:solidFill>
                                      <a:schemeClr val="tx1"/>
                                    </a:solidFill>
                                    <a:latin typeface="Cambria Math" panose="02040503050406030204" pitchFamily="18" charset="0"/>
                                  </a:rPr>
                                  <m:t>2</m:t>
                                </m:r>
                              </m:sup>
                            </m:sSup>
                          </m:den>
                        </m:f>
                      </m:e>
                    </m:rad>
                    <m:r>
                      <a:rPr lang="ar-AE" sz="3200" i="1" dirty="0">
                        <a:solidFill>
                          <a:schemeClr val="tx1"/>
                        </a:solidFill>
                        <a:latin typeface="Cambria Math" panose="02040503050406030204" pitchFamily="18" charset="0"/>
                      </a:rPr>
                      <m:t>)</m:t>
                    </m:r>
                    <m:r>
                      <a:rPr lang="ar-AE" sz="3200" i="1" dirty="0" smtClean="0">
                        <a:solidFill>
                          <a:schemeClr val="tx1"/>
                        </a:solidFill>
                        <a:latin typeface="Cambria Math" panose="02040503050406030204" pitchFamily="18" charset="0"/>
                      </a:rPr>
                      <m:t>+</m:t>
                    </m:r>
                    <m:f>
                      <m:fPr>
                        <m:ctrlPr>
                          <a:rPr lang="ar-AE" sz="3200" b="0" i="1" dirty="0" smtClean="0">
                            <a:solidFill>
                              <a:schemeClr val="tx1"/>
                            </a:solidFill>
                            <a:latin typeface="Cambria Math" panose="02040503050406030204" pitchFamily="18" charset="0"/>
                          </a:rPr>
                        </m:ctrlPr>
                      </m:fPr>
                      <m:num>
                        <m:acc>
                          <m:accPr>
                            <m:chr m:val="̅"/>
                            <m:ctrlPr>
                              <a:rPr lang="ar-AE" sz="3200" b="0" i="1" dirty="0" smtClean="0">
                                <a:solidFill>
                                  <a:schemeClr val="tx1"/>
                                </a:solidFill>
                                <a:latin typeface="Cambria Math" panose="02040503050406030204" pitchFamily="18" charset="0"/>
                              </a:rPr>
                            </m:ctrlPr>
                          </m:accPr>
                          <m:e>
                            <m:r>
                              <a:rPr lang="ar-AE" sz="3200" b="0" i="1" dirty="0" smtClean="0">
                                <a:solidFill>
                                  <a:schemeClr val="tx1"/>
                                </a:solidFill>
                                <a:latin typeface="Cambria Math" panose="02040503050406030204" pitchFamily="18" charset="0"/>
                              </a:rPr>
                              <m:t>𝐶</m:t>
                            </m:r>
                          </m:e>
                        </m:acc>
                      </m:num>
                      <m:den>
                        <m:r>
                          <a:rPr lang="ar-AE" sz="3200" b="0" i="1" dirty="0" smtClean="0">
                            <a:solidFill>
                              <a:schemeClr val="tx1"/>
                            </a:solidFill>
                            <a:latin typeface="Cambria Math" panose="02040503050406030204" pitchFamily="18" charset="0"/>
                          </a:rPr>
                          <m:t>𝑚</m:t>
                        </m:r>
                      </m:den>
                    </m:f>
                    <m:r>
                      <a:rPr lang="ar-AE" sz="3200" i="1" dirty="0" smtClean="0">
                        <a:solidFill>
                          <a:schemeClr val="tx1"/>
                        </a:solidFill>
                        <a:latin typeface="Cambria Math" panose="02040503050406030204" pitchFamily="18" charset="0"/>
                      </a:rPr>
                      <m:t>𝑃</m:t>
                    </m:r>
                    <m:r>
                      <a:rPr lang="ar-AE" sz="3200" b="0" i="1" dirty="0" smtClean="0">
                        <a:solidFill>
                          <a:schemeClr val="tx1"/>
                        </a:solidFill>
                        <a:latin typeface="Cambria Math" panose="02040503050406030204" pitchFamily="18" charset="0"/>
                      </a:rPr>
                      <m:t>𝐵</m:t>
                    </m:r>
                  </m:oMath>
                </a14:m>
                <a:endParaRPr lang="en-US" sz="3200" b="0" dirty="0">
                  <a:solidFill>
                    <a:schemeClr val="tx1"/>
                  </a:solidFill>
                </a:endParaRPr>
              </a:p>
              <a:p>
                <a:endParaRPr lang="en-US" sz="3200" b="0" i="1" dirty="0">
                  <a:solidFill>
                    <a:schemeClr val="tx1"/>
                  </a:solidFill>
                  <a:latin typeface="Cambria Math" panose="02040503050406030204" pitchFamily="18" charset="0"/>
                </a:endParaRPr>
              </a:p>
              <a:p>
                <a:pPr/>
                <a14:m>
                  <m:oMathPara xmlns:m="http://schemas.openxmlformats.org/officeDocument/2006/math">
                    <m:oMath>
                      <m:sSup>
                        <m:sSupPr>
                          <m:ctrlPr>
                            <a:rPr lang="en-US" altLang="zh-CN" sz="3200" dirty="0">
                              <a:solidFill>
                                <a:srgbClr val="FF0000"/>
                              </a:solidFill>
                              <a:latin typeface="Cambria Math" panose="02040503050406030204" pitchFamily="18" charset="0"/>
                            </a:rPr>
                          </m:ctrlPr>
                        </m:sSupPr>
                        <m:e>
                          <m:r>
                            <m:rPr>
                              <m:sty m:val="p"/>
                            </m:rPr>
                            <a:rPr lang="en-US" altLang="zh-CN" sz="3200" dirty="0">
                              <a:solidFill>
                                <a:srgbClr val="FF0000"/>
                              </a:solidFill>
                              <a:latin typeface="Cambria Math" panose="02040503050406030204" pitchFamily="18" charset="0"/>
                            </a:rPr>
                            <m:t>V</m:t>
                          </m:r>
                        </m:e>
                        <m:sup>
                          <m:r>
                            <a:rPr lang="ar-AE" altLang="zh-CN" sz="3200" i="1" dirty="0">
                              <a:solidFill>
                                <a:srgbClr val="FF0000"/>
                              </a:solidFill>
                              <a:latin typeface="Cambria Math" panose="02040503050406030204" pitchFamily="18" charset="0"/>
                            </a:rPr>
                            <m:t>𝑠𝑢𝑏</m:t>
                          </m:r>
                          <m:r>
                            <a:rPr lang="ar-AE" altLang="zh-CN" sz="3200" i="1" dirty="0">
                              <a:solidFill>
                                <a:srgbClr val="FF0000"/>
                              </a:solidFill>
                              <a:latin typeface="Cambria Math" panose="02040503050406030204" pitchFamily="18" charset="0"/>
                            </a:rPr>
                            <m:t>𝛾</m:t>
                          </m:r>
                        </m:sup>
                      </m:sSup>
                      <m:r>
                        <a:rPr lang="ar-AE" altLang="zh-CN" sz="3200" b="0" i="1" dirty="0" smtClean="0">
                          <a:solidFill>
                            <a:schemeClr val="tx1"/>
                          </a:solidFill>
                          <a:latin typeface="Cambria Math" panose="02040503050406030204" pitchFamily="18" charset="0"/>
                        </a:rPr>
                        <m:t>≔</m:t>
                      </m:r>
                      <m:nary>
                        <m:naryPr>
                          <m:chr m:val="∑"/>
                          <m:ctrlPr>
                            <a:rPr lang="ar-AE" sz="3200" i="1" dirty="0">
                              <a:solidFill>
                                <a:schemeClr val="tx1"/>
                              </a:solidFill>
                              <a:latin typeface="Cambria Math" panose="02040503050406030204" pitchFamily="18" charset="0"/>
                            </a:rPr>
                          </m:ctrlPr>
                        </m:naryPr>
                        <m:sub>
                          <m:r>
                            <a:rPr lang="ar-AE" sz="3200" i="1" dirty="0">
                              <a:solidFill>
                                <a:schemeClr val="tx1"/>
                              </a:solidFill>
                              <a:latin typeface="Cambria Math" panose="02040503050406030204" pitchFamily="18" charset="0"/>
                            </a:rPr>
                            <m:t>𝑡</m:t>
                          </m:r>
                          <m:r>
                            <a:rPr lang="ar-AE" sz="3200" i="1" dirty="0">
                              <a:solidFill>
                                <a:schemeClr val="tx1"/>
                              </a:solidFill>
                              <a:latin typeface="Cambria Math" panose="02040503050406030204" pitchFamily="18" charset="0"/>
                            </a:rPr>
                            <m:t>=1</m:t>
                          </m:r>
                        </m:sub>
                        <m:sup>
                          <m:r>
                            <a:rPr lang="ar-AE" sz="3200" i="1" dirty="0">
                              <a:solidFill>
                                <a:schemeClr val="tx1"/>
                              </a:solidFill>
                              <a:latin typeface="Cambria Math" panose="02040503050406030204" pitchFamily="18" charset="0"/>
                            </a:rPr>
                            <m:t>𝑚</m:t>
                          </m:r>
                        </m:sup>
                        <m:e>
                          <m:sSub>
                            <m:sSubPr>
                              <m:ctrlPr>
                                <a:rPr lang="ar-AE" sz="3200" i="1" dirty="0">
                                  <a:solidFill>
                                    <a:schemeClr val="tx1"/>
                                  </a:solidFill>
                                  <a:latin typeface="Cambria Math" panose="02040503050406030204" pitchFamily="18" charset="0"/>
                                </a:rPr>
                              </m:ctrlPr>
                            </m:sSubPr>
                            <m:e>
                              <m:r>
                                <a:rPr lang="ar-AE" sz="3200" i="1" dirty="0">
                                  <a:solidFill>
                                    <a:schemeClr val="tx1"/>
                                  </a:solidFill>
                                  <a:latin typeface="Cambria Math" panose="02040503050406030204" pitchFamily="18" charset="0"/>
                                </a:rPr>
                                <m:t>𝑣</m:t>
                              </m:r>
                            </m:e>
                            <m:sub>
                              <m:r>
                                <a:rPr lang="ar-AE" sz="3200" i="1" dirty="0">
                                  <a:solidFill>
                                    <a:schemeClr val="tx1"/>
                                  </a:solidFill>
                                  <a:latin typeface="Cambria Math" panose="02040503050406030204" pitchFamily="18" charset="0"/>
                                </a:rPr>
                                <m:t>𝑡</m:t>
                              </m:r>
                            </m:sub>
                          </m:sSub>
                          <m:r>
                            <a:rPr lang="ar-AE" sz="3200" i="1" dirty="0">
                              <a:solidFill>
                                <a:schemeClr val="tx1"/>
                              </a:solidFill>
                              <a:latin typeface="Cambria Math" panose="02040503050406030204" pitchFamily="18" charset="0"/>
                            </a:rPr>
                            <m:t>(</m:t>
                          </m:r>
                          <m:r>
                            <a:rPr lang="ar-AE" sz="3200" i="1" dirty="0">
                              <a:solidFill>
                                <a:schemeClr val="tx1"/>
                              </a:solidFill>
                              <a:latin typeface="Cambria Math" panose="02040503050406030204" pitchFamily="18" charset="0"/>
                            </a:rPr>
                            <m:t>ℎ</m:t>
                          </m:r>
                          <m:r>
                            <a:rPr lang="ar-AE" sz="3200" i="1" dirty="0">
                              <a:solidFill>
                                <a:schemeClr val="tx1"/>
                              </a:solidFill>
                              <a:latin typeface="Cambria Math" panose="02040503050406030204" pitchFamily="18" charset="0"/>
                            </a:rPr>
                            <m:t>)</m:t>
                          </m:r>
                        </m:e>
                      </m:nary>
                    </m:oMath>
                  </m:oMathPara>
                </a14:m>
                <a:endParaRPr lang="ar-AE" sz="3200" dirty="0">
                  <a:solidFill>
                    <a:schemeClr val="tx1"/>
                  </a:solidFill>
                </a:endParaRPr>
              </a:p>
              <a:p>
                <a:endParaRPr lang="ar-AE" sz="3200" dirty="0">
                  <a:solidFill>
                    <a:schemeClr val="tx1"/>
                  </a:solidFill>
                </a:endParaRPr>
              </a:p>
            </p:txBody>
          </p:sp>
        </mc:Choice>
        <mc:Fallback xmlns="">
          <p:sp>
            <p:nvSpPr>
              <p:cNvPr id="6" name="TextBox 5">
                <a:extLst>
                  <a:ext uri="{FF2B5EF4-FFF2-40B4-BE49-F238E27FC236}">
                    <a16:creationId xmlns:a16="http://schemas.microsoft.com/office/drawing/2014/main" id="{3657F968-9C20-688A-8D37-D3461D453CC9}"/>
                  </a:ext>
                </a:extLst>
              </p:cNvPr>
              <p:cNvSpPr txBox="1">
                <a:spLocks noRot="1" noChangeAspect="1" noMove="1" noResize="1" noEditPoints="1" noAdjustHandles="1" noChangeArrowheads="1" noChangeShapeType="1" noTextEdit="1"/>
              </p:cNvSpPr>
              <p:nvPr/>
            </p:nvSpPr>
            <p:spPr>
              <a:xfrm>
                <a:off x="643266" y="3036770"/>
                <a:ext cx="10783539" cy="3331361"/>
              </a:xfrm>
              <a:prstGeom prst="rect">
                <a:avLst/>
              </a:prstGeom>
              <a:blipFill>
                <a:blip r:embed="rId4"/>
                <a:stretch>
                  <a:fillRect l="-2235" t="-4563" b="-58175"/>
                </a:stretch>
              </a:blipFill>
            </p:spPr>
            <p:txBody>
              <a:bodyPr/>
              <a:lstStyle/>
              <a:p>
                <a:r>
                  <a:rPr lang="en-US">
                    <a:noFill/>
                  </a:rPr>
                  <a:t> </a:t>
                </a:r>
              </a:p>
            </p:txBody>
          </p:sp>
        </mc:Fallback>
      </mc:AlternateContent>
    </p:spTree>
    <p:extLst>
      <p:ext uri="{BB962C8B-B14F-4D97-AF65-F5344CB8AC3E}">
        <p14:creationId xmlns:p14="http://schemas.microsoft.com/office/powerpoint/2010/main" val="2252413584"/>
      </p:ext>
    </p:extLst>
  </p:cSld>
  <p:clrMapOvr>
    <a:masterClrMapping/>
  </p:clrMapOvr>
</p:sld>
</file>

<file path=ppt/theme/theme1.xml><?xml version="1.0" encoding="utf-8"?>
<a:theme xmlns:a="http://schemas.openxmlformats.org/drawingml/2006/main" name="Theme1">
  <a:themeElements>
    <a:clrScheme name="Brand-01-Colors">
      <a:dk1>
        <a:srgbClr val="57585B"/>
      </a:dk1>
      <a:lt1>
        <a:srgbClr val="FFFFFF"/>
      </a:lt1>
      <a:dk2>
        <a:srgbClr val="2774AE"/>
      </a:dk2>
      <a:lt2>
        <a:srgbClr val="FFFFFF"/>
      </a:lt2>
      <a:accent1>
        <a:srgbClr val="2774AE"/>
      </a:accent1>
      <a:accent2>
        <a:srgbClr val="898989"/>
      </a:accent2>
      <a:accent3>
        <a:srgbClr val="DAE6F4"/>
      </a:accent3>
      <a:accent4>
        <a:srgbClr val="8AB8E8"/>
      </a:accent4>
      <a:accent5>
        <a:srgbClr val="FFC72B"/>
      </a:accent5>
      <a:accent6>
        <a:srgbClr val="00375B"/>
      </a:accent6>
      <a:hlink>
        <a:srgbClr val="00375B"/>
      </a:hlink>
      <a:folHlink>
        <a:srgbClr val="5123B0"/>
      </a:folHlink>
    </a:clrScheme>
    <a:fontScheme name="Brand-StratComm">
      <a:majorFont>
        <a:latin typeface="Helvetica"/>
        <a:ea typeface=""/>
        <a:cs typeface=""/>
      </a:majorFont>
      <a:minorFont>
        <a:latin typeface="Helvetic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lgn="l">
          <a:defRPr sz="1400" dirty="0" err="1" smtClean="0"/>
        </a:defPPr>
      </a:lstStyle>
    </a:txDef>
  </a:objectDefaults>
  <a:extraClrSchemeLst/>
  <a:extLst>
    <a:ext uri="{05A4C25C-085E-4340-85A3-A5531E510DB2}">
      <thm15:themeFamily xmlns:thm15="http://schemas.microsoft.com/office/thememl/2012/main" name="Theme1" id="{97C84BA6-D86E-0E47-8A3F-BF54E7EE5DDA}" vid="{778ED869-ABB8-9146-8131-D7DA2939A01A}"/>
    </a:ext>
  </a:extLst>
</a:theme>
</file>

<file path=ppt/theme/theme10.xml><?xml version="1.0" encoding="utf-8"?>
<a:theme xmlns:a="http://schemas.openxmlformats.org/drawingml/2006/main" name="3_Theme1">
  <a:themeElements>
    <a:clrScheme name="Brand-01-Colors">
      <a:dk1>
        <a:srgbClr val="57585B"/>
      </a:dk1>
      <a:lt1>
        <a:srgbClr val="FFFFFF"/>
      </a:lt1>
      <a:dk2>
        <a:srgbClr val="2774AE"/>
      </a:dk2>
      <a:lt2>
        <a:srgbClr val="FFFFFF"/>
      </a:lt2>
      <a:accent1>
        <a:srgbClr val="2774AE"/>
      </a:accent1>
      <a:accent2>
        <a:srgbClr val="898989"/>
      </a:accent2>
      <a:accent3>
        <a:srgbClr val="DAE6F4"/>
      </a:accent3>
      <a:accent4>
        <a:srgbClr val="8AB8E8"/>
      </a:accent4>
      <a:accent5>
        <a:srgbClr val="FFC72B"/>
      </a:accent5>
      <a:accent6>
        <a:srgbClr val="00375B"/>
      </a:accent6>
      <a:hlink>
        <a:srgbClr val="00375B"/>
      </a:hlink>
      <a:folHlink>
        <a:srgbClr val="5123B0"/>
      </a:folHlink>
    </a:clrScheme>
    <a:fontScheme name="Brand-StratComm">
      <a:majorFont>
        <a:latin typeface="Helvetica"/>
        <a:ea typeface=""/>
        <a:cs typeface=""/>
      </a:majorFont>
      <a:minorFont>
        <a:latin typeface="Helvetic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lgn="l">
          <a:defRPr sz="1400" dirty="0" err="1" smtClean="0"/>
        </a:defPPr>
      </a:lstStyle>
    </a:txDef>
  </a:objectDefaults>
  <a:extraClrSchemeLst/>
  <a:extLst>
    <a:ext uri="{05A4C25C-085E-4340-85A3-A5531E510DB2}">
      <thm15:themeFamily xmlns:thm15="http://schemas.microsoft.com/office/thememl/2012/main" name="Theme1" id="{97C84BA6-D86E-0E47-8A3F-BF54E7EE5DDA}" vid="{778ED869-ABB8-9146-8131-D7DA2939A01A}"/>
    </a:ext>
  </a:extLst>
</a:theme>
</file>

<file path=ppt/theme/theme11.xml><?xml version="1.0" encoding="utf-8"?>
<a:theme xmlns:a="http://schemas.openxmlformats.org/drawingml/2006/main" name="5_presentation-01-dark">
  <a:themeElements>
    <a:clrScheme name="Brand-01-Colors">
      <a:dk1>
        <a:srgbClr val="57585B"/>
      </a:dk1>
      <a:lt1>
        <a:srgbClr val="FFFFFF"/>
      </a:lt1>
      <a:dk2>
        <a:srgbClr val="2774AE"/>
      </a:dk2>
      <a:lt2>
        <a:srgbClr val="FFFFFF"/>
      </a:lt2>
      <a:accent1>
        <a:srgbClr val="2774AE"/>
      </a:accent1>
      <a:accent2>
        <a:srgbClr val="898989"/>
      </a:accent2>
      <a:accent3>
        <a:srgbClr val="DAE6F4"/>
      </a:accent3>
      <a:accent4>
        <a:srgbClr val="8AB8E8"/>
      </a:accent4>
      <a:accent5>
        <a:srgbClr val="FFC72B"/>
      </a:accent5>
      <a:accent6>
        <a:srgbClr val="00375B"/>
      </a:accent6>
      <a:hlink>
        <a:srgbClr val="00375B"/>
      </a:hlink>
      <a:folHlink>
        <a:srgbClr val="5123B0"/>
      </a:folHlink>
    </a:clrScheme>
    <a:fontScheme name="Brand-StratComm">
      <a:majorFont>
        <a:latin typeface="Helvetica"/>
        <a:ea typeface=""/>
        <a:cs typeface=""/>
      </a:majorFont>
      <a:minorFont>
        <a:latin typeface="Helvetic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3E04E8B8-11FA-E649-9371-C7E26FFEAA93}" vid="{088CCEDB-8790-5B4F-BA1F-7A08D2F1B035}"/>
    </a:ext>
  </a:extLst>
</a:theme>
</file>

<file path=ppt/theme/theme12.xml><?xml version="1.0" encoding="utf-8"?>
<a:theme xmlns:a="http://schemas.openxmlformats.org/drawingml/2006/main" name="6_presentation-01-dark">
  <a:themeElements>
    <a:clrScheme name="Brand-01-Colors">
      <a:dk1>
        <a:srgbClr val="57585B"/>
      </a:dk1>
      <a:lt1>
        <a:srgbClr val="FFFFFF"/>
      </a:lt1>
      <a:dk2>
        <a:srgbClr val="2774AE"/>
      </a:dk2>
      <a:lt2>
        <a:srgbClr val="FFFFFF"/>
      </a:lt2>
      <a:accent1>
        <a:srgbClr val="2774AE"/>
      </a:accent1>
      <a:accent2>
        <a:srgbClr val="898989"/>
      </a:accent2>
      <a:accent3>
        <a:srgbClr val="DAE6F4"/>
      </a:accent3>
      <a:accent4>
        <a:srgbClr val="8AB8E8"/>
      </a:accent4>
      <a:accent5>
        <a:srgbClr val="FFC72B"/>
      </a:accent5>
      <a:accent6>
        <a:srgbClr val="00375B"/>
      </a:accent6>
      <a:hlink>
        <a:srgbClr val="00375B"/>
      </a:hlink>
      <a:folHlink>
        <a:srgbClr val="5123B0"/>
      </a:folHlink>
    </a:clrScheme>
    <a:fontScheme name="Brand-StratComm">
      <a:majorFont>
        <a:latin typeface="Helvetica"/>
        <a:ea typeface=""/>
        <a:cs typeface=""/>
      </a:majorFont>
      <a:minorFont>
        <a:latin typeface="Helvetic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3E04E8B8-11FA-E649-9371-C7E26FFEAA93}" vid="{088CCEDB-8790-5B4F-BA1F-7A08D2F1B035}"/>
    </a:ext>
  </a:extLst>
</a:theme>
</file>

<file path=ppt/theme/theme13.xml><?xml version="1.0" encoding="utf-8"?>
<a:theme xmlns:a="http://schemas.openxmlformats.org/drawingml/2006/main" name="4_Theme1">
  <a:themeElements>
    <a:clrScheme name="Brand-01-Colors">
      <a:dk1>
        <a:srgbClr val="57585B"/>
      </a:dk1>
      <a:lt1>
        <a:srgbClr val="FFFFFF"/>
      </a:lt1>
      <a:dk2>
        <a:srgbClr val="2774AE"/>
      </a:dk2>
      <a:lt2>
        <a:srgbClr val="FFFFFF"/>
      </a:lt2>
      <a:accent1>
        <a:srgbClr val="2774AE"/>
      </a:accent1>
      <a:accent2>
        <a:srgbClr val="898989"/>
      </a:accent2>
      <a:accent3>
        <a:srgbClr val="DAE6F4"/>
      </a:accent3>
      <a:accent4>
        <a:srgbClr val="8AB8E8"/>
      </a:accent4>
      <a:accent5>
        <a:srgbClr val="FFC72B"/>
      </a:accent5>
      <a:accent6>
        <a:srgbClr val="00375B"/>
      </a:accent6>
      <a:hlink>
        <a:srgbClr val="00375B"/>
      </a:hlink>
      <a:folHlink>
        <a:srgbClr val="5123B0"/>
      </a:folHlink>
    </a:clrScheme>
    <a:fontScheme name="Brand-StratComm">
      <a:majorFont>
        <a:latin typeface="Helvetica"/>
        <a:ea typeface=""/>
        <a:cs typeface=""/>
      </a:majorFont>
      <a:minorFont>
        <a:latin typeface="Helvetic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lgn="l">
          <a:defRPr sz="1400" dirty="0" err="1" smtClean="0"/>
        </a:defPPr>
      </a:lstStyle>
    </a:txDef>
  </a:objectDefaults>
  <a:extraClrSchemeLst/>
  <a:extLst>
    <a:ext uri="{05A4C25C-085E-4340-85A3-A5531E510DB2}">
      <thm15:themeFamily xmlns:thm15="http://schemas.microsoft.com/office/thememl/2012/main" name="Theme1" id="{97C84BA6-D86E-0E47-8A3F-BF54E7EE5DDA}" vid="{778ED869-ABB8-9146-8131-D7DA2939A01A}"/>
    </a:ext>
  </a:extLst>
</a:theme>
</file>

<file path=ppt/theme/theme14.xml><?xml version="1.0" encoding="utf-8"?>
<a:theme xmlns:a="http://schemas.openxmlformats.org/drawingml/2006/main" name="7_presentation-01-dark">
  <a:themeElements>
    <a:clrScheme name="Brand-01-Colors">
      <a:dk1>
        <a:srgbClr val="57585B"/>
      </a:dk1>
      <a:lt1>
        <a:srgbClr val="FFFFFF"/>
      </a:lt1>
      <a:dk2>
        <a:srgbClr val="2774AE"/>
      </a:dk2>
      <a:lt2>
        <a:srgbClr val="FFFFFF"/>
      </a:lt2>
      <a:accent1>
        <a:srgbClr val="2774AE"/>
      </a:accent1>
      <a:accent2>
        <a:srgbClr val="898989"/>
      </a:accent2>
      <a:accent3>
        <a:srgbClr val="DAE6F4"/>
      </a:accent3>
      <a:accent4>
        <a:srgbClr val="8AB8E8"/>
      </a:accent4>
      <a:accent5>
        <a:srgbClr val="FFC72B"/>
      </a:accent5>
      <a:accent6>
        <a:srgbClr val="00375B"/>
      </a:accent6>
      <a:hlink>
        <a:srgbClr val="00375B"/>
      </a:hlink>
      <a:folHlink>
        <a:srgbClr val="5123B0"/>
      </a:folHlink>
    </a:clrScheme>
    <a:fontScheme name="Brand-StratComm">
      <a:majorFont>
        <a:latin typeface="Helvetica"/>
        <a:ea typeface=""/>
        <a:cs typeface=""/>
      </a:majorFont>
      <a:minorFont>
        <a:latin typeface="Helvetic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3E04E8B8-11FA-E649-9371-C7E26FFEAA93}" vid="{088CCEDB-8790-5B4F-BA1F-7A08D2F1B035}"/>
    </a:ext>
  </a:extLst>
</a:theme>
</file>

<file path=ppt/theme/theme15.xml><?xml version="1.0" encoding="utf-8"?>
<a:theme xmlns:a="http://schemas.openxmlformats.org/drawingml/2006/main" name="5_Theme1">
  <a:themeElements>
    <a:clrScheme name="Brand-01-Colors">
      <a:dk1>
        <a:srgbClr val="57585B"/>
      </a:dk1>
      <a:lt1>
        <a:srgbClr val="FFFFFF"/>
      </a:lt1>
      <a:dk2>
        <a:srgbClr val="2774AE"/>
      </a:dk2>
      <a:lt2>
        <a:srgbClr val="FFFFFF"/>
      </a:lt2>
      <a:accent1>
        <a:srgbClr val="2774AE"/>
      </a:accent1>
      <a:accent2>
        <a:srgbClr val="898989"/>
      </a:accent2>
      <a:accent3>
        <a:srgbClr val="DAE6F4"/>
      </a:accent3>
      <a:accent4>
        <a:srgbClr val="8AB8E8"/>
      </a:accent4>
      <a:accent5>
        <a:srgbClr val="FFC72B"/>
      </a:accent5>
      <a:accent6>
        <a:srgbClr val="00375B"/>
      </a:accent6>
      <a:hlink>
        <a:srgbClr val="00375B"/>
      </a:hlink>
      <a:folHlink>
        <a:srgbClr val="5123B0"/>
      </a:folHlink>
    </a:clrScheme>
    <a:fontScheme name="Brand-StratComm">
      <a:majorFont>
        <a:latin typeface="Helvetica"/>
        <a:ea typeface=""/>
        <a:cs typeface=""/>
      </a:majorFont>
      <a:minorFont>
        <a:latin typeface="Helvetic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lgn="l">
          <a:defRPr sz="1400" dirty="0" err="1" smtClean="0"/>
        </a:defPPr>
      </a:lstStyle>
    </a:txDef>
  </a:objectDefaults>
  <a:extraClrSchemeLst/>
  <a:extLst>
    <a:ext uri="{05A4C25C-085E-4340-85A3-A5531E510DB2}">
      <thm15:themeFamily xmlns:thm15="http://schemas.microsoft.com/office/thememl/2012/main" name="Theme1" id="{97C84BA6-D86E-0E47-8A3F-BF54E7EE5DDA}" vid="{778ED869-ABB8-9146-8131-D7DA2939A01A}"/>
    </a:ext>
  </a:extLst>
</a:theme>
</file>

<file path=ppt/theme/theme16.xml><?xml version="1.0" encoding="utf-8"?>
<a:theme xmlns:a="http://schemas.openxmlformats.org/drawingml/2006/main" name="8_presentation-01-dark">
  <a:themeElements>
    <a:clrScheme name="Brand-01-Colors">
      <a:dk1>
        <a:srgbClr val="57585B"/>
      </a:dk1>
      <a:lt1>
        <a:srgbClr val="FFFFFF"/>
      </a:lt1>
      <a:dk2>
        <a:srgbClr val="2774AE"/>
      </a:dk2>
      <a:lt2>
        <a:srgbClr val="FFFFFF"/>
      </a:lt2>
      <a:accent1>
        <a:srgbClr val="2774AE"/>
      </a:accent1>
      <a:accent2>
        <a:srgbClr val="898989"/>
      </a:accent2>
      <a:accent3>
        <a:srgbClr val="DAE6F4"/>
      </a:accent3>
      <a:accent4>
        <a:srgbClr val="8AB8E8"/>
      </a:accent4>
      <a:accent5>
        <a:srgbClr val="FFC72B"/>
      </a:accent5>
      <a:accent6>
        <a:srgbClr val="00375B"/>
      </a:accent6>
      <a:hlink>
        <a:srgbClr val="00375B"/>
      </a:hlink>
      <a:folHlink>
        <a:srgbClr val="5123B0"/>
      </a:folHlink>
    </a:clrScheme>
    <a:fontScheme name="Brand-StratComm">
      <a:majorFont>
        <a:latin typeface="Helvetica"/>
        <a:ea typeface=""/>
        <a:cs typeface=""/>
      </a:majorFont>
      <a:minorFont>
        <a:latin typeface="Helvetic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3E04E8B8-11FA-E649-9371-C7E26FFEAA93}" vid="{088CCEDB-8790-5B4F-BA1F-7A08D2F1B035}"/>
    </a:ext>
  </a:extLst>
</a:theme>
</file>

<file path=ppt/theme/theme17.xml><?xml version="1.0" encoding="utf-8"?>
<a:theme xmlns:a="http://schemas.openxmlformats.org/drawingml/2006/main" name="6_Theme1">
  <a:themeElements>
    <a:clrScheme name="Brand-01-Colors">
      <a:dk1>
        <a:srgbClr val="57585B"/>
      </a:dk1>
      <a:lt1>
        <a:srgbClr val="FFFFFF"/>
      </a:lt1>
      <a:dk2>
        <a:srgbClr val="2774AE"/>
      </a:dk2>
      <a:lt2>
        <a:srgbClr val="FFFFFF"/>
      </a:lt2>
      <a:accent1>
        <a:srgbClr val="2774AE"/>
      </a:accent1>
      <a:accent2>
        <a:srgbClr val="898989"/>
      </a:accent2>
      <a:accent3>
        <a:srgbClr val="DAE6F4"/>
      </a:accent3>
      <a:accent4>
        <a:srgbClr val="8AB8E8"/>
      </a:accent4>
      <a:accent5>
        <a:srgbClr val="FFC72B"/>
      </a:accent5>
      <a:accent6>
        <a:srgbClr val="00375B"/>
      </a:accent6>
      <a:hlink>
        <a:srgbClr val="00375B"/>
      </a:hlink>
      <a:folHlink>
        <a:srgbClr val="5123B0"/>
      </a:folHlink>
    </a:clrScheme>
    <a:fontScheme name="Brand-StratComm">
      <a:majorFont>
        <a:latin typeface="Helvetica"/>
        <a:ea typeface=""/>
        <a:cs typeface=""/>
      </a:majorFont>
      <a:minorFont>
        <a:latin typeface="Helvetic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lgn="l">
          <a:defRPr sz="1400" dirty="0" err="1" smtClean="0"/>
        </a:defPPr>
      </a:lstStyle>
    </a:txDef>
  </a:objectDefaults>
  <a:extraClrSchemeLst/>
  <a:extLst>
    <a:ext uri="{05A4C25C-085E-4340-85A3-A5531E510DB2}">
      <thm15:themeFamily xmlns:thm15="http://schemas.microsoft.com/office/thememl/2012/main" name="Theme1" id="{97C84BA6-D86E-0E47-8A3F-BF54E7EE5DDA}" vid="{778ED869-ABB8-9146-8131-D7DA2939A01A}"/>
    </a:ext>
  </a:extLst>
</a:theme>
</file>

<file path=ppt/theme/theme18.xml><?xml version="1.0" encoding="utf-8"?>
<a:theme xmlns:a="http://schemas.openxmlformats.org/drawingml/2006/main" name="9_presentation-01-dark">
  <a:themeElements>
    <a:clrScheme name="Brand-01-Colors">
      <a:dk1>
        <a:srgbClr val="57585B"/>
      </a:dk1>
      <a:lt1>
        <a:srgbClr val="FFFFFF"/>
      </a:lt1>
      <a:dk2>
        <a:srgbClr val="2774AE"/>
      </a:dk2>
      <a:lt2>
        <a:srgbClr val="FFFFFF"/>
      </a:lt2>
      <a:accent1>
        <a:srgbClr val="2774AE"/>
      </a:accent1>
      <a:accent2>
        <a:srgbClr val="898989"/>
      </a:accent2>
      <a:accent3>
        <a:srgbClr val="DAE6F4"/>
      </a:accent3>
      <a:accent4>
        <a:srgbClr val="8AB8E8"/>
      </a:accent4>
      <a:accent5>
        <a:srgbClr val="FFC72B"/>
      </a:accent5>
      <a:accent6>
        <a:srgbClr val="00375B"/>
      </a:accent6>
      <a:hlink>
        <a:srgbClr val="00375B"/>
      </a:hlink>
      <a:folHlink>
        <a:srgbClr val="5123B0"/>
      </a:folHlink>
    </a:clrScheme>
    <a:fontScheme name="Brand-StratComm">
      <a:majorFont>
        <a:latin typeface="Helvetica"/>
        <a:ea typeface=""/>
        <a:cs typeface=""/>
      </a:majorFont>
      <a:minorFont>
        <a:latin typeface="Helvetic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3E04E8B8-11FA-E649-9371-C7E26FFEAA93}" vid="{088CCEDB-8790-5B4F-BA1F-7A08D2F1B035}"/>
    </a:ext>
  </a:extLst>
</a:theme>
</file>

<file path=ppt/theme/theme19.xml><?xml version="1.0" encoding="utf-8"?>
<a:theme xmlns:a="http://schemas.openxmlformats.org/drawingml/2006/main" name="7_Theme1">
  <a:themeElements>
    <a:clrScheme name="Brand-01-Colors">
      <a:dk1>
        <a:srgbClr val="57585B"/>
      </a:dk1>
      <a:lt1>
        <a:srgbClr val="FFFFFF"/>
      </a:lt1>
      <a:dk2>
        <a:srgbClr val="2774AE"/>
      </a:dk2>
      <a:lt2>
        <a:srgbClr val="FFFFFF"/>
      </a:lt2>
      <a:accent1>
        <a:srgbClr val="2774AE"/>
      </a:accent1>
      <a:accent2>
        <a:srgbClr val="898989"/>
      </a:accent2>
      <a:accent3>
        <a:srgbClr val="DAE6F4"/>
      </a:accent3>
      <a:accent4>
        <a:srgbClr val="8AB8E8"/>
      </a:accent4>
      <a:accent5>
        <a:srgbClr val="FFC72B"/>
      </a:accent5>
      <a:accent6>
        <a:srgbClr val="00375B"/>
      </a:accent6>
      <a:hlink>
        <a:srgbClr val="00375B"/>
      </a:hlink>
      <a:folHlink>
        <a:srgbClr val="5123B0"/>
      </a:folHlink>
    </a:clrScheme>
    <a:fontScheme name="Brand-StratComm">
      <a:majorFont>
        <a:latin typeface="Helvetica"/>
        <a:ea typeface=""/>
        <a:cs typeface=""/>
      </a:majorFont>
      <a:minorFont>
        <a:latin typeface="Helvetic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lgn="l">
          <a:defRPr sz="1400" dirty="0" err="1" smtClean="0"/>
        </a:defPPr>
      </a:lstStyle>
    </a:txDef>
  </a:objectDefaults>
  <a:extraClrSchemeLst/>
  <a:extLst>
    <a:ext uri="{05A4C25C-085E-4340-85A3-A5531E510DB2}">
      <thm15:themeFamily xmlns:thm15="http://schemas.microsoft.com/office/thememl/2012/main" name="Theme1" id="{97C84BA6-D86E-0E47-8A3F-BF54E7EE5DDA}" vid="{778ED869-ABB8-9146-8131-D7DA2939A01A}"/>
    </a:ext>
  </a:extLst>
</a:theme>
</file>

<file path=ppt/theme/theme2.xml><?xml version="1.0" encoding="utf-8"?>
<a:theme xmlns:a="http://schemas.openxmlformats.org/drawingml/2006/main" name="presentation-01-dark">
  <a:themeElements>
    <a:clrScheme name="Brand-01-Colors">
      <a:dk1>
        <a:srgbClr val="57585B"/>
      </a:dk1>
      <a:lt1>
        <a:srgbClr val="FFFFFF"/>
      </a:lt1>
      <a:dk2>
        <a:srgbClr val="2774AE"/>
      </a:dk2>
      <a:lt2>
        <a:srgbClr val="FFFFFF"/>
      </a:lt2>
      <a:accent1>
        <a:srgbClr val="2774AE"/>
      </a:accent1>
      <a:accent2>
        <a:srgbClr val="898989"/>
      </a:accent2>
      <a:accent3>
        <a:srgbClr val="DAE6F4"/>
      </a:accent3>
      <a:accent4>
        <a:srgbClr val="8AB8E8"/>
      </a:accent4>
      <a:accent5>
        <a:srgbClr val="FFC72B"/>
      </a:accent5>
      <a:accent6>
        <a:srgbClr val="00375B"/>
      </a:accent6>
      <a:hlink>
        <a:srgbClr val="00375B"/>
      </a:hlink>
      <a:folHlink>
        <a:srgbClr val="5123B0"/>
      </a:folHlink>
    </a:clrScheme>
    <a:fontScheme name="Brand-StratComm">
      <a:majorFont>
        <a:latin typeface="Helvetica"/>
        <a:ea typeface=""/>
        <a:cs typeface=""/>
      </a:majorFont>
      <a:minorFont>
        <a:latin typeface="Helvetic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3E04E8B8-11FA-E649-9371-C7E26FFEAA93}" vid="{088CCEDB-8790-5B4F-BA1F-7A08D2F1B035}"/>
    </a:ext>
  </a:extLst>
</a:theme>
</file>

<file path=ppt/theme/theme20.xml><?xml version="1.0" encoding="utf-8"?>
<a:theme xmlns:a="http://schemas.openxmlformats.org/drawingml/2006/main" name="10_presentation-01-dark">
  <a:themeElements>
    <a:clrScheme name="Brand-01-Colors">
      <a:dk1>
        <a:srgbClr val="57585B"/>
      </a:dk1>
      <a:lt1>
        <a:srgbClr val="FFFFFF"/>
      </a:lt1>
      <a:dk2>
        <a:srgbClr val="2774AE"/>
      </a:dk2>
      <a:lt2>
        <a:srgbClr val="FFFFFF"/>
      </a:lt2>
      <a:accent1>
        <a:srgbClr val="2774AE"/>
      </a:accent1>
      <a:accent2>
        <a:srgbClr val="898989"/>
      </a:accent2>
      <a:accent3>
        <a:srgbClr val="DAE6F4"/>
      </a:accent3>
      <a:accent4>
        <a:srgbClr val="8AB8E8"/>
      </a:accent4>
      <a:accent5>
        <a:srgbClr val="FFC72B"/>
      </a:accent5>
      <a:accent6>
        <a:srgbClr val="00375B"/>
      </a:accent6>
      <a:hlink>
        <a:srgbClr val="00375B"/>
      </a:hlink>
      <a:folHlink>
        <a:srgbClr val="5123B0"/>
      </a:folHlink>
    </a:clrScheme>
    <a:fontScheme name="Brand-StratComm">
      <a:majorFont>
        <a:latin typeface="Helvetica"/>
        <a:ea typeface=""/>
        <a:cs typeface=""/>
      </a:majorFont>
      <a:minorFont>
        <a:latin typeface="Helvetic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3E04E8B8-11FA-E649-9371-C7E26FFEAA93}" vid="{088CCEDB-8790-5B4F-BA1F-7A08D2F1B035}"/>
    </a:ext>
  </a:extLst>
</a:theme>
</file>

<file path=ppt/theme/theme21.xml><?xml version="1.0" encoding="utf-8"?>
<a:theme xmlns:a="http://schemas.openxmlformats.org/drawingml/2006/main" name="8_Theme1">
  <a:themeElements>
    <a:clrScheme name="Brand-01-Colors">
      <a:dk1>
        <a:srgbClr val="57585B"/>
      </a:dk1>
      <a:lt1>
        <a:srgbClr val="FFFFFF"/>
      </a:lt1>
      <a:dk2>
        <a:srgbClr val="2774AE"/>
      </a:dk2>
      <a:lt2>
        <a:srgbClr val="FFFFFF"/>
      </a:lt2>
      <a:accent1>
        <a:srgbClr val="2774AE"/>
      </a:accent1>
      <a:accent2>
        <a:srgbClr val="898989"/>
      </a:accent2>
      <a:accent3>
        <a:srgbClr val="DAE6F4"/>
      </a:accent3>
      <a:accent4>
        <a:srgbClr val="8AB8E8"/>
      </a:accent4>
      <a:accent5>
        <a:srgbClr val="FFC72B"/>
      </a:accent5>
      <a:accent6>
        <a:srgbClr val="00375B"/>
      </a:accent6>
      <a:hlink>
        <a:srgbClr val="00375B"/>
      </a:hlink>
      <a:folHlink>
        <a:srgbClr val="5123B0"/>
      </a:folHlink>
    </a:clrScheme>
    <a:fontScheme name="Brand-StratComm">
      <a:majorFont>
        <a:latin typeface="Helvetica"/>
        <a:ea typeface=""/>
        <a:cs typeface=""/>
      </a:majorFont>
      <a:minorFont>
        <a:latin typeface="Helvetic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lgn="l">
          <a:defRPr sz="1400" dirty="0" err="1" smtClean="0"/>
        </a:defPPr>
      </a:lstStyle>
    </a:txDef>
  </a:objectDefaults>
  <a:extraClrSchemeLst/>
  <a:extLst>
    <a:ext uri="{05A4C25C-085E-4340-85A3-A5531E510DB2}">
      <thm15:themeFamily xmlns:thm15="http://schemas.microsoft.com/office/thememl/2012/main" name="Theme1" id="{97C84BA6-D86E-0E47-8A3F-BF54E7EE5DDA}" vid="{778ED869-ABB8-9146-8131-D7DA2939A01A}"/>
    </a:ext>
  </a:extLst>
</a:theme>
</file>

<file path=ppt/theme/theme22.xml><?xml version="1.0" encoding="utf-8"?>
<a:theme xmlns:a="http://schemas.openxmlformats.org/drawingml/2006/main" name="11_presentation-01-dark">
  <a:themeElements>
    <a:clrScheme name="Brand-01-Colors">
      <a:dk1>
        <a:srgbClr val="57585B"/>
      </a:dk1>
      <a:lt1>
        <a:srgbClr val="FFFFFF"/>
      </a:lt1>
      <a:dk2>
        <a:srgbClr val="2774AE"/>
      </a:dk2>
      <a:lt2>
        <a:srgbClr val="FFFFFF"/>
      </a:lt2>
      <a:accent1>
        <a:srgbClr val="2774AE"/>
      </a:accent1>
      <a:accent2>
        <a:srgbClr val="898989"/>
      </a:accent2>
      <a:accent3>
        <a:srgbClr val="DAE6F4"/>
      </a:accent3>
      <a:accent4>
        <a:srgbClr val="8AB8E8"/>
      </a:accent4>
      <a:accent5>
        <a:srgbClr val="FFC72B"/>
      </a:accent5>
      <a:accent6>
        <a:srgbClr val="00375B"/>
      </a:accent6>
      <a:hlink>
        <a:srgbClr val="00375B"/>
      </a:hlink>
      <a:folHlink>
        <a:srgbClr val="5123B0"/>
      </a:folHlink>
    </a:clrScheme>
    <a:fontScheme name="Brand-StratComm">
      <a:majorFont>
        <a:latin typeface="Helvetica"/>
        <a:ea typeface=""/>
        <a:cs typeface=""/>
      </a:majorFont>
      <a:minorFont>
        <a:latin typeface="Helvetic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3E04E8B8-11FA-E649-9371-C7E26FFEAA93}" vid="{088CCEDB-8790-5B4F-BA1F-7A08D2F1B035}"/>
    </a:ext>
  </a:extLst>
</a:theme>
</file>

<file path=ppt/theme/theme2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1_presentation-01-dark">
  <a:themeElements>
    <a:clrScheme name="Brand-01-Colors">
      <a:dk1>
        <a:srgbClr val="57585B"/>
      </a:dk1>
      <a:lt1>
        <a:srgbClr val="FFFFFF"/>
      </a:lt1>
      <a:dk2>
        <a:srgbClr val="2774AE"/>
      </a:dk2>
      <a:lt2>
        <a:srgbClr val="FFFFFF"/>
      </a:lt2>
      <a:accent1>
        <a:srgbClr val="2774AE"/>
      </a:accent1>
      <a:accent2>
        <a:srgbClr val="898989"/>
      </a:accent2>
      <a:accent3>
        <a:srgbClr val="DAE6F4"/>
      </a:accent3>
      <a:accent4>
        <a:srgbClr val="8AB8E8"/>
      </a:accent4>
      <a:accent5>
        <a:srgbClr val="FFC72B"/>
      </a:accent5>
      <a:accent6>
        <a:srgbClr val="00375B"/>
      </a:accent6>
      <a:hlink>
        <a:srgbClr val="00375B"/>
      </a:hlink>
      <a:folHlink>
        <a:srgbClr val="5123B0"/>
      </a:folHlink>
    </a:clrScheme>
    <a:fontScheme name="Brand-StratComm">
      <a:majorFont>
        <a:latin typeface="Helvetica"/>
        <a:ea typeface=""/>
        <a:cs typeface=""/>
      </a:majorFont>
      <a:minorFont>
        <a:latin typeface="Helvetic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3E04E8B8-11FA-E649-9371-C7E26FFEAA93}" vid="{088CCEDB-8790-5B4F-BA1F-7A08D2F1B035}"/>
    </a:ext>
  </a:extLst>
</a:theme>
</file>

<file path=ppt/theme/theme4.xml><?xml version="1.0" encoding="utf-8"?>
<a:theme xmlns:a="http://schemas.openxmlformats.org/drawingml/2006/main" name="UCLA_slide">
  <a:themeElements>
    <a:clrScheme name="Brand-01-Colors">
      <a:dk1>
        <a:srgbClr val="57585B"/>
      </a:dk1>
      <a:lt1>
        <a:srgbClr val="FFFFFF"/>
      </a:lt1>
      <a:dk2>
        <a:srgbClr val="2774AE"/>
      </a:dk2>
      <a:lt2>
        <a:srgbClr val="FFFFFF"/>
      </a:lt2>
      <a:accent1>
        <a:srgbClr val="2774AE"/>
      </a:accent1>
      <a:accent2>
        <a:srgbClr val="898989"/>
      </a:accent2>
      <a:accent3>
        <a:srgbClr val="DAE6F4"/>
      </a:accent3>
      <a:accent4>
        <a:srgbClr val="8AB8E8"/>
      </a:accent4>
      <a:accent5>
        <a:srgbClr val="FFC72B"/>
      </a:accent5>
      <a:accent6>
        <a:srgbClr val="00375B"/>
      </a:accent6>
      <a:hlink>
        <a:srgbClr val="00375B"/>
      </a:hlink>
      <a:folHlink>
        <a:srgbClr val="5123B0"/>
      </a:folHlink>
    </a:clrScheme>
    <a:fontScheme name="Brand-StratComm">
      <a:majorFont>
        <a:latin typeface="Helvetica"/>
        <a:ea typeface=""/>
        <a:cs typeface=""/>
      </a:majorFont>
      <a:minorFont>
        <a:latin typeface="Helvetic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lgn="l">
          <a:defRPr sz="1400" dirty="0" err="1" smtClean="0"/>
        </a:defPPr>
      </a:lstStyle>
    </a:txDef>
  </a:objectDefaults>
  <a:extraClrSchemeLst/>
  <a:extLst>
    <a:ext uri="{05A4C25C-085E-4340-85A3-A5531E510DB2}">
      <thm15:themeFamily xmlns:thm15="http://schemas.microsoft.com/office/thememl/2012/main" name="UCLA_slide" id="{108775AE-1E82-6D44-BD33-8F4EE9658547}" vid="{3621E963-B5F3-4344-89D9-321C18A32B03}"/>
    </a:ext>
  </a:extLst>
</a:theme>
</file>

<file path=ppt/theme/theme5.xml><?xml version="1.0" encoding="utf-8"?>
<a:theme xmlns:a="http://schemas.openxmlformats.org/drawingml/2006/main" name="2_presentation-01-dark">
  <a:themeElements>
    <a:clrScheme name="Brand-01-Colors">
      <a:dk1>
        <a:srgbClr val="57585B"/>
      </a:dk1>
      <a:lt1>
        <a:srgbClr val="FFFFFF"/>
      </a:lt1>
      <a:dk2>
        <a:srgbClr val="2774AE"/>
      </a:dk2>
      <a:lt2>
        <a:srgbClr val="FFFFFF"/>
      </a:lt2>
      <a:accent1>
        <a:srgbClr val="2774AE"/>
      </a:accent1>
      <a:accent2>
        <a:srgbClr val="898989"/>
      </a:accent2>
      <a:accent3>
        <a:srgbClr val="DAE6F4"/>
      </a:accent3>
      <a:accent4>
        <a:srgbClr val="8AB8E8"/>
      </a:accent4>
      <a:accent5>
        <a:srgbClr val="FFC72B"/>
      </a:accent5>
      <a:accent6>
        <a:srgbClr val="00375B"/>
      </a:accent6>
      <a:hlink>
        <a:srgbClr val="00375B"/>
      </a:hlink>
      <a:folHlink>
        <a:srgbClr val="5123B0"/>
      </a:folHlink>
    </a:clrScheme>
    <a:fontScheme name="Brand-StratComm">
      <a:majorFont>
        <a:latin typeface="Helvetica"/>
        <a:ea typeface=""/>
        <a:cs typeface=""/>
      </a:majorFont>
      <a:minorFont>
        <a:latin typeface="Helvetic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3E04E8B8-11FA-E649-9371-C7E26FFEAA93}" vid="{088CCEDB-8790-5B4F-BA1F-7A08D2F1B035}"/>
    </a:ext>
  </a:extLst>
</a:theme>
</file>

<file path=ppt/theme/theme6.xml><?xml version="1.0" encoding="utf-8"?>
<a:theme xmlns:a="http://schemas.openxmlformats.org/drawingml/2006/main" name="1_Theme1">
  <a:themeElements>
    <a:clrScheme name="Brand-01-Colors">
      <a:dk1>
        <a:srgbClr val="57585B"/>
      </a:dk1>
      <a:lt1>
        <a:srgbClr val="FFFFFF"/>
      </a:lt1>
      <a:dk2>
        <a:srgbClr val="2774AE"/>
      </a:dk2>
      <a:lt2>
        <a:srgbClr val="FFFFFF"/>
      </a:lt2>
      <a:accent1>
        <a:srgbClr val="2774AE"/>
      </a:accent1>
      <a:accent2>
        <a:srgbClr val="898989"/>
      </a:accent2>
      <a:accent3>
        <a:srgbClr val="DAE6F4"/>
      </a:accent3>
      <a:accent4>
        <a:srgbClr val="8AB8E8"/>
      </a:accent4>
      <a:accent5>
        <a:srgbClr val="FFC72B"/>
      </a:accent5>
      <a:accent6>
        <a:srgbClr val="00375B"/>
      </a:accent6>
      <a:hlink>
        <a:srgbClr val="00375B"/>
      </a:hlink>
      <a:folHlink>
        <a:srgbClr val="5123B0"/>
      </a:folHlink>
    </a:clrScheme>
    <a:fontScheme name="Brand-StratComm">
      <a:majorFont>
        <a:latin typeface="Helvetica"/>
        <a:ea typeface=""/>
        <a:cs typeface=""/>
      </a:majorFont>
      <a:minorFont>
        <a:latin typeface="Helvetic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lgn="l">
          <a:defRPr sz="1400" dirty="0" err="1" smtClean="0"/>
        </a:defPPr>
      </a:lstStyle>
    </a:txDef>
  </a:objectDefaults>
  <a:extraClrSchemeLst/>
  <a:extLst>
    <a:ext uri="{05A4C25C-085E-4340-85A3-A5531E510DB2}">
      <thm15:themeFamily xmlns:thm15="http://schemas.microsoft.com/office/thememl/2012/main" name="Theme1" id="{97C84BA6-D86E-0E47-8A3F-BF54E7EE5DDA}" vid="{778ED869-ABB8-9146-8131-D7DA2939A01A}"/>
    </a:ext>
  </a:extLst>
</a:theme>
</file>

<file path=ppt/theme/theme7.xml><?xml version="1.0" encoding="utf-8"?>
<a:theme xmlns:a="http://schemas.openxmlformats.org/drawingml/2006/main" name="3_presentation-01-dark">
  <a:themeElements>
    <a:clrScheme name="Brand-01-Colors">
      <a:dk1>
        <a:srgbClr val="57585B"/>
      </a:dk1>
      <a:lt1>
        <a:srgbClr val="FFFFFF"/>
      </a:lt1>
      <a:dk2>
        <a:srgbClr val="2774AE"/>
      </a:dk2>
      <a:lt2>
        <a:srgbClr val="FFFFFF"/>
      </a:lt2>
      <a:accent1>
        <a:srgbClr val="2774AE"/>
      </a:accent1>
      <a:accent2>
        <a:srgbClr val="898989"/>
      </a:accent2>
      <a:accent3>
        <a:srgbClr val="DAE6F4"/>
      </a:accent3>
      <a:accent4>
        <a:srgbClr val="8AB8E8"/>
      </a:accent4>
      <a:accent5>
        <a:srgbClr val="FFC72B"/>
      </a:accent5>
      <a:accent6>
        <a:srgbClr val="00375B"/>
      </a:accent6>
      <a:hlink>
        <a:srgbClr val="00375B"/>
      </a:hlink>
      <a:folHlink>
        <a:srgbClr val="5123B0"/>
      </a:folHlink>
    </a:clrScheme>
    <a:fontScheme name="Brand-StratComm">
      <a:majorFont>
        <a:latin typeface="Helvetica"/>
        <a:ea typeface=""/>
        <a:cs typeface=""/>
      </a:majorFont>
      <a:minorFont>
        <a:latin typeface="Helvetic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3E04E8B8-11FA-E649-9371-C7E26FFEAA93}" vid="{088CCEDB-8790-5B4F-BA1F-7A08D2F1B035}"/>
    </a:ext>
  </a:extLst>
</a:theme>
</file>

<file path=ppt/theme/theme8.xml><?xml version="1.0" encoding="utf-8"?>
<a:theme xmlns:a="http://schemas.openxmlformats.org/drawingml/2006/main" name="2_Theme1">
  <a:themeElements>
    <a:clrScheme name="Brand-01-Colors">
      <a:dk1>
        <a:srgbClr val="57585B"/>
      </a:dk1>
      <a:lt1>
        <a:srgbClr val="FFFFFF"/>
      </a:lt1>
      <a:dk2>
        <a:srgbClr val="2774AE"/>
      </a:dk2>
      <a:lt2>
        <a:srgbClr val="FFFFFF"/>
      </a:lt2>
      <a:accent1>
        <a:srgbClr val="2774AE"/>
      </a:accent1>
      <a:accent2>
        <a:srgbClr val="898989"/>
      </a:accent2>
      <a:accent3>
        <a:srgbClr val="DAE6F4"/>
      </a:accent3>
      <a:accent4>
        <a:srgbClr val="8AB8E8"/>
      </a:accent4>
      <a:accent5>
        <a:srgbClr val="FFC72B"/>
      </a:accent5>
      <a:accent6>
        <a:srgbClr val="00375B"/>
      </a:accent6>
      <a:hlink>
        <a:srgbClr val="00375B"/>
      </a:hlink>
      <a:folHlink>
        <a:srgbClr val="5123B0"/>
      </a:folHlink>
    </a:clrScheme>
    <a:fontScheme name="Brand-StratComm">
      <a:majorFont>
        <a:latin typeface="Helvetica"/>
        <a:ea typeface=""/>
        <a:cs typeface=""/>
      </a:majorFont>
      <a:minorFont>
        <a:latin typeface="Helvetic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lgn="l">
          <a:defRPr sz="1400" dirty="0" err="1" smtClean="0"/>
        </a:defPPr>
      </a:lstStyle>
    </a:txDef>
  </a:objectDefaults>
  <a:extraClrSchemeLst/>
  <a:extLst>
    <a:ext uri="{05A4C25C-085E-4340-85A3-A5531E510DB2}">
      <thm15:themeFamily xmlns:thm15="http://schemas.microsoft.com/office/thememl/2012/main" name="Theme1" id="{97C84BA6-D86E-0E47-8A3F-BF54E7EE5DDA}" vid="{778ED869-ABB8-9146-8131-D7DA2939A01A}"/>
    </a:ext>
  </a:extLst>
</a:theme>
</file>

<file path=ppt/theme/theme9.xml><?xml version="1.0" encoding="utf-8"?>
<a:theme xmlns:a="http://schemas.openxmlformats.org/drawingml/2006/main" name="4_presentation-01-dark">
  <a:themeElements>
    <a:clrScheme name="Brand-01-Colors">
      <a:dk1>
        <a:srgbClr val="57585B"/>
      </a:dk1>
      <a:lt1>
        <a:srgbClr val="FFFFFF"/>
      </a:lt1>
      <a:dk2>
        <a:srgbClr val="2774AE"/>
      </a:dk2>
      <a:lt2>
        <a:srgbClr val="FFFFFF"/>
      </a:lt2>
      <a:accent1>
        <a:srgbClr val="2774AE"/>
      </a:accent1>
      <a:accent2>
        <a:srgbClr val="898989"/>
      </a:accent2>
      <a:accent3>
        <a:srgbClr val="DAE6F4"/>
      </a:accent3>
      <a:accent4>
        <a:srgbClr val="8AB8E8"/>
      </a:accent4>
      <a:accent5>
        <a:srgbClr val="FFC72B"/>
      </a:accent5>
      <a:accent6>
        <a:srgbClr val="00375B"/>
      </a:accent6>
      <a:hlink>
        <a:srgbClr val="00375B"/>
      </a:hlink>
      <a:folHlink>
        <a:srgbClr val="5123B0"/>
      </a:folHlink>
    </a:clrScheme>
    <a:fontScheme name="Brand-StratComm">
      <a:majorFont>
        <a:latin typeface="Helvetica"/>
        <a:ea typeface=""/>
        <a:cs typeface=""/>
      </a:majorFont>
      <a:minorFont>
        <a:latin typeface="Helvetic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3E04E8B8-11FA-E649-9371-C7E26FFEAA93}" vid="{088CCEDB-8790-5B4F-BA1F-7A08D2F1B035}"/>
    </a:ext>
  </a:extLst>
</a:theme>
</file>

<file path=docProps/app.xml><?xml version="1.0" encoding="utf-8"?>
<Properties xmlns="http://schemas.openxmlformats.org/officeDocument/2006/extended-properties" xmlns:vt="http://schemas.openxmlformats.org/officeDocument/2006/docPropsVTypes">
  <Template>UCLA_slide</Template>
  <TotalTime>37883</TotalTime>
  <Words>3199</Words>
  <Application>Microsoft Macintosh PowerPoint</Application>
  <PresentationFormat>Widescreen</PresentationFormat>
  <Paragraphs>271</Paragraphs>
  <Slides>20</Slides>
  <Notes>20</Notes>
  <HiddenSlides>0</HiddenSlides>
  <MMClips>0</MMClips>
  <ScaleCrop>false</ScaleCrop>
  <HeadingPairs>
    <vt:vector size="6" baseType="variant">
      <vt:variant>
        <vt:lpstr>Fonts Used</vt:lpstr>
      </vt:variant>
      <vt:variant>
        <vt:i4>5</vt:i4>
      </vt:variant>
      <vt:variant>
        <vt:lpstr>Theme</vt:lpstr>
      </vt:variant>
      <vt:variant>
        <vt:i4>22</vt:i4>
      </vt:variant>
      <vt:variant>
        <vt:lpstr>Slide Titles</vt:lpstr>
      </vt:variant>
      <vt:variant>
        <vt:i4>20</vt:i4>
      </vt:variant>
    </vt:vector>
  </HeadingPairs>
  <TitlesOfParts>
    <vt:vector size="47" baseType="lpstr">
      <vt:lpstr>Aptos</vt:lpstr>
      <vt:lpstr>Arial</vt:lpstr>
      <vt:lpstr>Cambria Math</vt:lpstr>
      <vt:lpstr>Helvetica</vt:lpstr>
      <vt:lpstr>Helvetica Regular</vt:lpstr>
      <vt:lpstr>Theme1</vt:lpstr>
      <vt:lpstr>presentation-01-dark</vt:lpstr>
      <vt:lpstr>1_presentation-01-dark</vt:lpstr>
      <vt:lpstr>UCLA_slide</vt:lpstr>
      <vt:lpstr>2_presentation-01-dark</vt:lpstr>
      <vt:lpstr>1_Theme1</vt:lpstr>
      <vt:lpstr>3_presentation-01-dark</vt:lpstr>
      <vt:lpstr>2_Theme1</vt:lpstr>
      <vt:lpstr>4_presentation-01-dark</vt:lpstr>
      <vt:lpstr>3_Theme1</vt:lpstr>
      <vt:lpstr>5_presentation-01-dark</vt:lpstr>
      <vt:lpstr>6_presentation-01-dark</vt:lpstr>
      <vt:lpstr>4_Theme1</vt:lpstr>
      <vt:lpstr>7_presentation-01-dark</vt:lpstr>
      <vt:lpstr>5_Theme1</vt:lpstr>
      <vt:lpstr>8_presentation-01-dark</vt:lpstr>
      <vt:lpstr>6_Theme1</vt:lpstr>
      <vt:lpstr>9_presentation-01-dark</vt:lpstr>
      <vt:lpstr>7_Theme1</vt:lpstr>
      <vt:lpstr>10_presentation-01-dark</vt:lpstr>
      <vt:lpstr>8_Theme1</vt:lpstr>
      <vt:lpstr>11_presentation-01-dark</vt:lpstr>
      <vt:lpstr>PowerPoint Presentation</vt:lpstr>
      <vt:lpstr>Motivation: Reliable forecasting under distribution shift</vt:lpstr>
      <vt:lpstr>Online calibration</vt:lpstr>
      <vt:lpstr>Why existing methods are insufficient?</vt:lpstr>
      <vt:lpstr>Key insight</vt:lpstr>
      <vt:lpstr>Why PAC-Bayes?</vt:lpstr>
      <vt:lpstr>PAC-Bayes Complexity</vt:lpstr>
      <vt:lpstr>From classical PAC-Bayes to our setting</vt:lpstr>
      <vt:lpstr>Martingale Concentration</vt:lpstr>
      <vt:lpstr>Mismatch</vt:lpstr>
      <vt:lpstr>What does the certificate tell us?</vt:lpstr>
      <vt:lpstr>Online martingale PAC-Bayes (OMPB)</vt:lpstr>
      <vt:lpstr>Experiments</vt:lpstr>
      <vt:lpstr>Performance Result for Electricity and Medical Dataset</vt:lpstr>
      <vt:lpstr>Performance Result for Weather dataset</vt:lpstr>
      <vt:lpstr>Why does it work?</vt:lpstr>
      <vt:lpstr>Why does it work?</vt:lpstr>
      <vt:lpstr>Ablation studies</vt:lpstr>
      <vt:lpstr>Takeaways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Chenfeng Huang</dc:creator>
  <cp:lastModifiedBy>Chenfeng Huang</cp:lastModifiedBy>
  <cp:revision>215</cp:revision>
  <cp:lastPrinted>2026-07-24T13:38:27Z</cp:lastPrinted>
  <dcterms:created xsi:type="dcterms:W3CDTF">2026-07-09T08:20:56Z</dcterms:created>
  <dcterms:modified xsi:type="dcterms:W3CDTF">2026-08-21T16:30:50Z</dcterms:modified>
</cp:coreProperties>
</file>